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547" r:id="rId3"/>
    <p:sldId id="629" r:id="rId4"/>
    <p:sldId id="256" r:id="rId5"/>
    <p:sldId id="257" r:id="rId6"/>
    <p:sldId id="265" r:id="rId7"/>
    <p:sldId id="260" r:id="rId8"/>
    <p:sldId id="263" r:id="rId9"/>
    <p:sldId id="580"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09" d="100"/>
          <a:sy n="109" d="100"/>
        </p:scale>
        <p:origin x="55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4F26F2-B5AA-4F62-918E-6187197B832A}" type="doc">
      <dgm:prSet loTypeId="urn:microsoft.com/office/officeart/2005/8/layout/process2" loCatId="process" qsTypeId="urn:microsoft.com/office/officeart/2005/8/quickstyle/simple1" qsCatId="simple" csTypeId="urn:microsoft.com/office/officeart/2005/8/colors/accent2_3" csCatId="accent2" phldr="1"/>
      <dgm:spPr/>
    </dgm:pt>
    <dgm:pt modelId="{EE4B6DEC-3224-4D3A-881A-798A8098E2EF}">
      <dgm:prSet phldrT="[Text]"/>
      <dgm:spPr/>
      <dgm:t>
        <a:bodyPr/>
        <a:lstStyle/>
        <a:p>
          <a:r>
            <a:rPr lang="en-US" dirty="0"/>
            <a:t>C-A-R-R-L-L Factors</a:t>
          </a:r>
        </a:p>
      </dgm:t>
    </dgm:pt>
    <dgm:pt modelId="{10C49574-76BB-4664-8E51-E572CF32DEEC}" type="sibTrans" cxnId="{83C14B27-0A23-424E-9FB1-6143F761C2D4}">
      <dgm:prSet/>
      <dgm:spPr/>
      <dgm:t>
        <a:bodyPr/>
        <a:lstStyle/>
        <a:p>
          <a:endParaRPr lang="en-US"/>
        </a:p>
      </dgm:t>
    </dgm:pt>
    <dgm:pt modelId="{75F8D66B-60E0-4E46-A8A2-2CBB8C0D856C}" type="parTrans" cxnId="{83C14B27-0A23-424E-9FB1-6143F761C2D4}">
      <dgm:prSet/>
      <dgm:spPr/>
      <dgm:t>
        <a:bodyPr/>
        <a:lstStyle/>
        <a:p>
          <a:endParaRPr lang="en-US"/>
        </a:p>
      </dgm:t>
    </dgm:pt>
    <dgm:pt modelId="{5BC5DFE1-632B-4D42-927F-FA9F82AF873E}">
      <dgm:prSet phldrT="[Text]"/>
      <dgm:spPr/>
      <dgm:t>
        <a:bodyPr/>
        <a:lstStyle/>
        <a:p>
          <a:r>
            <a:rPr lang="en-US" b="1" u="sng" dirty="0"/>
            <a:t>C</a:t>
          </a:r>
          <a:r>
            <a:rPr lang="en-US" b="1" dirty="0"/>
            <a:t>ost</a:t>
          </a:r>
          <a:endParaRPr lang="en-US" dirty="0"/>
        </a:p>
      </dgm:t>
    </dgm:pt>
    <dgm:pt modelId="{4149E01B-E0C8-4C8C-9598-B73122DAF474}" type="sibTrans" cxnId="{A6874C3F-CF0A-498D-98F4-A7F69F084B4D}">
      <dgm:prSet/>
      <dgm:spPr/>
      <dgm:t>
        <a:bodyPr/>
        <a:lstStyle/>
        <a:p>
          <a:endParaRPr lang="en-US"/>
        </a:p>
      </dgm:t>
    </dgm:pt>
    <dgm:pt modelId="{CBBC5414-D2C9-426A-A3FB-B854B86105CF}" type="parTrans" cxnId="{A6874C3F-CF0A-498D-98F4-A7F69F084B4D}">
      <dgm:prSet/>
      <dgm:spPr/>
      <dgm:t>
        <a:bodyPr/>
        <a:lstStyle/>
        <a:p>
          <a:endParaRPr lang="en-US"/>
        </a:p>
      </dgm:t>
    </dgm:pt>
    <dgm:pt modelId="{57C85768-D7EF-4D9D-9E0C-3793122F55E1}">
      <dgm:prSet/>
      <dgm:spPr/>
      <dgm:t>
        <a:bodyPr/>
        <a:lstStyle/>
        <a:p>
          <a:r>
            <a:rPr lang="en-US" b="1" u="sng" dirty="0"/>
            <a:t>A</a:t>
          </a:r>
          <a:r>
            <a:rPr lang="en-US" b="1" dirty="0"/>
            <a:t>ppropriateness</a:t>
          </a:r>
        </a:p>
      </dgm:t>
    </dgm:pt>
    <dgm:pt modelId="{A5689F9D-559B-403C-AD7F-6DE23E96AA8D}" type="sibTrans" cxnId="{78B1C57D-A651-4821-B5E0-AE541800418E}">
      <dgm:prSet/>
      <dgm:spPr/>
      <dgm:t>
        <a:bodyPr/>
        <a:lstStyle/>
        <a:p>
          <a:endParaRPr lang="en-US"/>
        </a:p>
      </dgm:t>
    </dgm:pt>
    <dgm:pt modelId="{64ACB649-08D8-4CB4-865B-8A666A4B5A35}" type="parTrans" cxnId="{78B1C57D-A651-4821-B5E0-AE541800418E}">
      <dgm:prSet/>
      <dgm:spPr/>
      <dgm:t>
        <a:bodyPr/>
        <a:lstStyle/>
        <a:p>
          <a:endParaRPr lang="en-US"/>
        </a:p>
      </dgm:t>
    </dgm:pt>
    <dgm:pt modelId="{49BAB772-E454-46D1-99A5-89C61BF8DAA4}">
      <dgm:prSet/>
      <dgm:spPr/>
      <dgm:t>
        <a:bodyPr/>
        <a:lstStyle/>
        <a:p>
          <a:r>
            <a:rPr lang="en-US" b="1" u="sng" dirty="0"/>
            <a:t>R</a:t>
          </a:r>
          <a:r>
            <a:rPr lang="en-US" b="1" dirty="0"/>
            <a:t>isk</a:t>
          </a:r>
        </a:p>
      </dgm:t>
    </dgm:pt>
    <dgm:pt modelId="{23C217D0-85D3-4C3C-9594-3431DF0ADD7B}" type="sibTrans" cxnId="{9E9DA3E6-555F-4A30-B5A7-93FC6A870669}">
      <dgm:prSet/>
      <dgm:spPr/>
      <dgm:t>
        <a:bodyPr/>
        <a:lstStyle/>
        <a:p>
          <a:endParaRPr lang="en-US"/>
        </a:p>
      </dgm:t>
    </dgm:pt>
    <dgm:pt modelId="{0C86F577-79FF-4A90-A9E2-F70826000172}" type="parTrans" cxnId="{9E9DA3E6-555F-4A30-B5A7-93FC6A870669}">
      <dgm:prSet/>
      <dgm:spPr/>
      <dgm:t>
        <a:bodyPr/>
        <a:lstStyle/>
        <a:p>
          <a:endParaRPr lang="en-US"/>
        </a:p>
      </dgm:t>
    </dgm:pt>
    <dgm:pt modelId="{6C436CE7-4D49-466E-BEEE-A53D86DB7ED0}">
      <dgm:prSet/>
      <dgm:spPr/>
      <dgm:t>
        <a:bodyPr/>
        <a:lstStyle/>
        <a:p>
          <a:r>
            <a:rPr lang="en-US" b="1" u="sng" dirty="0"/>
            <a:t>R</a:t>
          </a:r>
          <a:r>
            <a:rPr lang="en-US" b="1" dirty="0"/>
            <a:t>eadiness</a:t>
          </a:r>
        </a:p>
      </dgm:t>
    </dgm:pt>
    <dgm:pt modelId="{75CD04CF-3718-4888-A4D4-26AC8117AC38}" type="sibTrans" cxnId="{98EE11E1-AB1E-4A22-AF2A-96D18869A6D3}">
      <dgm:prSet/>
      <dgm:spPr/>
      <dgm:t>
        <a:bodyPr/>
        <a:lstStyle/>
        <a:p>
          <a:endParaRPr lang="en-US"/>
        </a:p>
      </dgm:t>
    </dgm:pt>
    <dgm:pt modelId="{39C3A4ED-4564-42A7-A7EB-4270C054665F}" type="parTrans" cxnId="{98EE11E1-AB1E-4A22-AF2A-96D18869A6D3}">
      <dgm:prSet/>
      <dgm:spPr/>
      <dgm:t>
        <a:bodyPr/>
        <a:lstStyle/>
        <a:p>
          <a:endParaRPr lang="en-US"/>
        </a:p>
      </dgm:t>
    </dgm:pt>
    <dgm:pt modelId="{AFCA1298-A166-4DA7-A88B-BF66ED4B80C1}">
      <dgm:prSet/>
      <dgm:spPr/>
      <dgm:t>
        <a:bodyPr/>
        <a:lstStyle/>
        <a:p>
          <a:r>
            <a:rPr lang="en-US" b="1" u="sng" dirty="0"/>
            <a:t>L</a:t>
          </a:r>
          <a:r>
            <a:rPr lang="en-US" b="1" dirty="0"/>
            <a:t>egality</a:t>
          </a:r>
        </a:p>
      </dgm:t>
    </dgm:pt>
    <dgm:pt modelId="{EA97FBA1-F5BF-4890-8D1F-83F2C3FCA375}" type="sibTrans" cxnId="{0F4F6A4B-194B-41A4-8CE0-2D7DA1A0B7AC}">
      <dgm:prSet/>
      <dgm:spPr/>
      <dgm:t>
        <a:bodyPr/>
        <a:lstStyle/>
        <a:p>
          <a:endParaRPr lang="en-US"/>
        </a:p>
      </dgm:t>
    </dgm:pt>
    <dgm:pt modelId="{42B98A9A-0D93-4146-A0D3-8DFC482759AA}" type="parTrans" cxnId="{0F4F6A4B-194B-41A4-8CE0-2D7DA1A0B7AC}">
      <dgm:prSet/>
      <dgm:spPr/>
      <dgm:t>
        <a:bodyPr/>
        <a:lstStyle/>
        <a:p>
          <a:endParaRPr lang="en-US"/>
        </a:p>
      </dgm:t>
    </dgm:pt>
    <dgm:pt modelId="{464CE883-0936-48D5-938B-F0F869EFD27F}">
      <dgm:prSet/>
      <dgm:spPr/>
      <dgm:t>
        <a:bodyPr/>
        <a:lstStyle/>
        <a:p>
          <a:r>
            <a:rPr lang="en-US" b="1" u="sng" dirty="0"/>
            <a:t>L</a:t>
          </a:r>
          <a:r>
            <a:rPr lang="en-US" b="1" dirty="0"/>
            <a:t>ethality</a:t>
          </a:r>
        </a:p>
      </dgm:t>
    </dgm:pt>
    <dgm:pt modelId="{E6B01B20-9379-4608-B673-30DA0CB29D12}" type="sibTrans" cxnId="{7DDD4F4B-CA8A-47C4-ABC4-23818A5EAAF3}">
      <dgm:prSet/>
      <dgm:spPr/>
      <dgm:t>
        <a:bodyPr/>
        <a:lstStyle/>
        <a:p>
          <a:endParaRPr lang="en-US"/>
        </a:p>
      </dgm:t>
    </dgm:pt>
    <dgm:pt modelId="{43B02D4E-A6D0-4F61-9B0D-4F6E6927D44D}" type="parTrans" cxnId="{7DDD4F4B-CA8A-47C4-ABC4-23818A5EAAF3}">
      <dgm:prSet/>
      <dgm:spPr/>
      <dgm:t>
        <a:bodyPr/>
        <a:lstStyle/>
        <a:p>
          <a:endParaRPr lang="en-US"/>
        </a:p>
      </dgm:t>
    </dgm:pt>
    <dgm:pt modelId="{B0B90C8C-D741-453E-961A-BA2B072800B0}" type="pres">
      <dgm:prSet presAssocID="{654F26F2-B5AA-4F62-918E-6187197B832A}" presName="linearFlow" presStyleCnt="0">
        <dgm:presLayoutVars>
          <dgm:resizeHandles val="exact"/>
        </dgm:presLayoutVars>
      </dgm:prSet>
      <dgm:spPr/>
    </dgm:pt>
    <dgm:pt modelId="{AA1050B3-9EC7-4826-8A73-E93D7E07C950}" type="pres">
      <dgm:prSet presAssocID="{EE4B6DEC-3224-4D3A-881A-798A8098E2EF}" presName="node" presStyleLbl="node1" presStyleIdx="0" presStyleCnt="1" custScaleY="100098" custLinFactY="-49509" custLinFactNeighborX="27317" custLinFactNeighborY="-100000">
        <dgm:presLayoutVars>
          <dgm:bulletEnabled val="1"/>
        </dgm:presLayoutVars>
      </dgm:prSet>
      <dgm:spPr/>
    </dgm:pt>
  </dgm:ptLst>
  <dgm:cxnLst>
    <dgm:cxn modelId="{83C14B27-0A23-424E-9FB1-6143F761C2D4}" srcId="{654F26F2-B5AA-4F62-918E-6187197B832A}" destId="{EE4B6DEC-3224-4D3A-881A-798A8098E2EF}" srcOrd="0" destOrd="0" parTransId="{75F8D66B-60E0-4E46-A8A2-2CBB8C0D856C}" sibTransId="{10C49574-76BB-4664-8E51-E572CF32DEEC}"/>
    <dgm:cxn modelId="{F7F63038-5989-4A7C-9F58-D50145C27C3F}" type="presOf" srcId="{AFCA1298-A166-4DA7-A88B-BF66ED4B80C1}" destId="{AA1050B3-9EC7-4826-8A73-E93D7E07C950}" srcOrd="0" destOrd="5" presId="urn:microsoft.com/office/officeart/2005/8/layout/process2"/>
    <dgm:cxn modelId="{A6874C3F-CF0A-498D-98F4-A7F69F084B4D}" srcId="{EE4B6DEC-3224-4D3A-881A-798A8098E2EF}" destId="{5BC5DFE1-632B-4D42-927F-FA9F82AF873E}" srcOrd="0" destOrd="0" parTransId="{CBBC5414-D2C9-426A-A3FB-B854B86105CF}" sibTransId="{4149E01B-E0C8-4C8C-9598-B73122DAF474}"/>
    <dgm:cxn modelId="{0F4F6A4B-194B-41A4-8CE0-2D7DA1A0B7AC}" srcId="{EE4B6DEC-3224-4D3A-881A-798A8098E2EF}" destId="{AFCA1298-A166-4DA7-A88B-BF66ED4B80C1}" srcOrd="4" destOrd="0" parTransId="{42B98A9A-0D93-4146-A0D3-8DFC482759AA}" sibTransId="{EA97FBA1-F5BF-4890-8D1F-83F2C3FCA375}"/>
    <dgm:cxn modelId="{7DDD4F4B-CA8A-47C4-ABC4-23818A5EAAF3}" srcId="{EE4B6DEC-3224-4D3A-881A-798A8098E2EF}" destId="{464CE883-0936-48D5-938B-F0F869EFD27F}" srcOrd="5" destOrd="0" parTransId="{43B02D4E-A6D0-4F61-9B0D-4F6E6927D44D}" sibTransId="{E6B01B20-9379-4608-B673-30DA0CB29D12}"/>
    <dgm:cxn modelId="{409DBC6C-94A7-4314-84C9-079585471689}" type="presOf" srcId="{5BC5DFE1-632B-4D42-927F-FA9F82AF873E}" destId="{AA1050B3-9EC7-4826-8A73-E93D7E07C950}" srcOrd="0" destOrd="1" presId="urn:microsoft.com/office/officeart/2005/8/layout/process2"/>
    <dgm:cxn modelId="{7BB47F7A-143E-42F9-9388-CB0985EE23C9}" type="presOf" srcId="{6C436CE7-4D49-466E-BEEE-A53D86DB7ED0}" destId="{AA1050B3-9EC7-4826-8A73-E93D7E07C950}" srcOrd="0" destOrd="4" presId="urn:microsoft.com/office/officeart/2005/8/layout/process2"/>
    <dgm:cxn modelId="{78B1C57D-A651-4821-B5E0-AE541800418E}" srcId="{EE4B6DEC-3224-4D3A-881A-798A8098E2EF}" destId="{57C85768-D7EF-4D9D-9E0C-3793122F55E1}" srcOrd="1" destOrd="0" parTransId="{64ACB649-08D8-4CB4-865B-8A666A4B5A35}" sibTransId="{A5689F9D-559B-403C-AD7F-6DE23E96AA8D}"/>
    <dgm:cxn modelId="{01D6AF8B-F041-45AF-8CB7-D661FF97655E}" type="presOf" srcId="{654F26F2-B5AA-4F62-918E-6187197B832A}" destId="{B0B90C8C-D741-453E-961A-BA2B072800B0}" srcOrd="0" destOrd="0" presId="urn:microsoft.com/office/officeart/2005/8/layout/process2"/>
    <dgm:cxn modelId="{E9D50590-A372-4B07-90F0-5DD6E15A94EF}" type="presOf" srcId="{EE4B6DEC-3224-4D3A-881A-798A8098E2EF}" destId="{AA1050B3-9EC7-4826-8A73-E93D7E07C950}" srcOrd="0" destOrd="0" presId="urn:microsoft.com/office/officeart/2005/8/layout/process2"/>
    <dgm:cxn modelId="{1264C2DF-5C48-4110-B20B-17B0FF6B06A3}" type="presOf" srcId="{49BAB772-E454-46D1-99A5-89C61BF8DAA4}" destId="{AA1050B3-9EC7-4826-8A73-E93D7E07C950}" srcOrd="0" destOrd="3" presId="urn:microsoft.com/office/officeart/2005/8/layout/process2"/>
    <dgm:cxn modelId="{1B2120E0-FC9E-4E83-A189-A1E1EE0D5FEE}" type="presOf" srcId="{57C85768-D7EF-4D9D-9E0C-3793122F55E1}" destId="{AA1050B3-9EC7-4826-8A73-E93D7E07C950}" srcOrd="0" destOrd="2" presId="urn:microsoft.com/office/officeart/2005/8/layout/process2"/>
    <dgm:cxn modelId="{98EE11E1-AB1E-4A22-AF2A-96D18869A6D3}" srcId="{EE4B6DEC-3224-4D3A-881A-798A8098E2EF}" destId="{6C436CE7-4D49-466E-BEEE-A53D86DB7ED0}" srcOrd="3" destOrd="0" parTransId="{39C3A4ED-4564-42A7-A7EB-4270C054665F}" sibTransId="{75CD04CF-3718-4888-A4D4-26AC8117AC38}"/>
    <dgm:cxn modelId="{9E9DA3E6-555F-4A30-B5A7-93FC6A870669}" srcId="{EE4B6DEC-3224-4D3A-881A-798A8098E2EF}" destId="{49BAB772-E454-46D1-99A5-89C61BF8DAA4}" srcOrd="2" destOrd="0" parTransId="{0C86F577-79FF-4A90-A9E2-F70826000172}" sibTransId="{23C217D0-85D3-4C3C-9594-3431DF0ADD7B}"/>
    <dgm:cxn modelId="{24472EEF-0E6D-4FDC-9DB0-99DF817FD3C8}" type="presOf" srcId="{464CE883-0936-48D5-938B-F0F869EFD27F}" destId="{AA1050B3-9EC7-4826-8A73-E93D7E07C950}" srcOrd="0" destOrd="6" presId="urn:microsoft.com/office/officeart/2005/8/layout/process2"/>
    <dgm:cxn modelId="{E806E5BD-9BA2-42E5-96CC-2D7CF621D054}" type="presParOf" srcId="{B0B90C8C-D741-453E-961A-BA2B072800B0}" destId="{AA1050B3-9EC7-4826-8A73-E93D7E07C950}" srcOrd="0"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1050B3-9EC7-4826-8A73-E93D7E07C950}">
      <dsp:nvSpPr>
        <dsp:cNvPr id="0" name=""/>
        <dsp:cNvSpPr/>
      </dsp:nvSpPr>
      <dsp:spPr>
        <a:xfrm>
          <a:off x="0" y="0"/>
          <a:ext cx="4751615" cy="5091258"/>
        </a:xfrm>
        <a:prstGeom prst="roundRect">
          <a:avLst>
            <a:gd name="adj" fmla="val 10000"/>
          </a:avLst>
        </a:prstGeom>
        <a:solidFill>
          <a:schemeClr val="accent2">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l" defTabSz="1866900">
            <a:lnSpc>
              <a:spcPct val="90000"/>
            </a:lnSpc>
            <a:spcBef>
              <a:spcPct val="0"/>
            </a:spcBef>
            <a:spcAft>
              <a:spcPct val="35000"/>
            </a:spcAft>
            <a:buNone/>
          </a:pPr>
          <a:r>
            <a:rPr lang="en-US" sz="4200" kern="1200" dirty="0"/>
            <a:t>C-A-R-R-L-L Factors</a:t>
          </a:r>
        </a:p>
        <a:p>
          <a:pPr marL="285750" lvl="1" indent="-285750" algn="l" defTabSz="1466850">
            <a:lnSpc>
              <a:spcPct val="90000"/>
            </a:lnSpc>
            <a:spcBef>
              <a:spcPct val="0"/>
            </a:spcBef>
            <a:spcAft>
              <a:spcPct val="15000"/>
            </a:spcAft>
            <a:buChar char="•"/>
          </a:pPr>
          <a:r>
            <a:rPr lang="en-US" sz="3300" b="1" u="sng" kern="1200" dirty="0"/>
            <a:t>C</a:t>
          </a:r>
          <a:r>
            <a:rPr lang="en-US" sz="3300" b="1" kern="1200" dirty="0"/>
            <a:t>ost</a:t>
          </a:r>
          <a:endParaRPr lang="en-US" sz="3300" kern="1200" dirty="0"/>
        </a:p>
        <a:p>
          <a:pPr marL="285750" lvl="1" indent="-285750" algn="l" defTabSz="1466850">
            <a:lnSpc>
              <a:spcPct val="90000"/>
            </a:lnSpc>
            <a:spcBef>
              <a:spcPct val="0"/>
            </a:spcBef>
            <a:spcAft>
              <a:spcPct val="15000"/>
            </a:spcAft>
            <a:buChar char="•"/>
          </a:pPr>
          <a:r>
            <a:rPr lang="en-US" sz="3300" b="1" u="sng" kern="1200" dirty="0"/>
            <a:t>A</a:t>
          </a:r>
          <a:r>
            <a:rPr lang="en-US" sz="3300" b="1" kern="1200" dirty="0"/>
            <a:t>ppropriateness</a:t>
          </a:r>
        </a:p>
        <a:p>
          <a:pPr marL="285750" lvl="1" indent="-285750" algn="l" defTabSz="1466850">
            <a:lnSpc>
              <a:spcPct val="90000"/>
            </a:lnSpc>
            <a:spcBef>
              <a:spcPct val="0"/>
            </a:spcBef>
            <a:spcAft>
              <a:spcPct val="15000"/>
            </a:spcAft>
            <a:buChar char="•"/>
          </a:pPr>
          <a:r>
            <a:rPr lang="en-US" sz="3300" b="1" u="sng" kern="1200" dirty="0"/>
            <a:t>R</a:t>
          </a:r>
          <a:r>
            <a:rPr lang="en-US" sz="3300" b="1" kern="1200" dirty="0"/>
            <a:t>isk</a:t>
          </a:r>
        </a:p>
        <a:p>
          <a:pPr marL="285750" lvl="1" indent="-285750" algn="l" defTabSz="1466850">
            <a:lnSpc>
              <a:spcPct val="90000"/>
            </a:lnSpc>
            <a:spcBef>
              <a:spcPct val="0"/>
            </a:spcBef>
            <a:spcAft>
              <a:spcPct val="15000"/>
            </a:spcAft>
            <a:buChar char="•"/>
          </a:pPr>
          <a:r>
            <a:rPr lang="en-US" sz="3300" b="1" u="sng" kern="1200" dirty="0"/>
            <a:t>R</a:t>
          </a:r>
          <a:r>
            <a:rPr lang="en-US" sz="3300" b="1" kern="1200" dirty="0"/>
            <a:t>eadiness</a:t>
          </a:r>
        </a:p>
        <a:p>
          <a:pPr marL="285750" lvl="1" indent="-285750" algn="l" defTabSz="1466850">
            <a:lnSpc>
              <a:spcPct val="90000"/>
            </a:lnSpc>
            <a:spcBef>
              <a:spcPct val="0"/>
            </a:spcBef>
            <a:spcAft>
              <a:spcPct val="15000"/>
            </a:spcAft>
            <a:buChar char="•"/>
          </a:pPr>
          <a:r>
            <a:rPr lang="en-US" sz="3300" b="1" u="sng" kern="1200" dirty="0"/>
            <a:t>L</a:t>
          </a:r>
          <a:r>
            <a:rPr lang="en-US" sz="3300" b="1" kern="1200" dirty="0"/>
            <a:t>egality</a:t>
          </a:r>
        </a:p>
        <a:p>
          <a:pPr marL="285750" lvl="1" indent="-285750" algn="l" defTabSz="1466850">
            <a:lnSpc>
              <a:spcPct val="90000"/>
            </a:lnSpc>
            <a:spcBef>
              <a:spcPct val="0"/>
            </a:spcBef>
            <a:spcAft>
              <a:spcPct val="15000"/>
            </a:spcAft>
            <a:buChar char="•"/>
          </a:pPr>
          <a:r>
            <a:rPr lang="en-US" sz="3300" b="1" u="sng" kern="1200" dirty="0"/>
            <a:t>L</a:t>
          </a:r>
          <a:r>
            <a:rPr lang="en-US" sz="3300" b="1" kern="1200" dirty="0"/>
            <a:t>ethality</a:t>
          </a:r>
        </a:p>
      </dsp:txBody>
      <dsp:txXfrm>
        <a:off x="139170" y="139170"/>
        <a:ext cx="4473275" cy="4812918"/>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73317-A8D7-690F-DEAF-36770F3FA9C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14AD48D-0B76-E32D-F7A6-C69F31FA1E1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BDE418-E05A-0DF0-80FB-D86D1CE00A3C}"/>
              </a:ext>
            </a:extLst>
          </p:cNvPr>
          <p:cNvSpPr>
            <a:spLocks noGrp="1"/>
          </p:cNvSpPr>
          <p:nvPr>
            <p:ph type="dt" sz="half" idx="10"/>
          </p:nvPr>
        </p:nvSpPr>
        <p:spPr/>
        <p:txBody>
          <a:bodyPr/>
          <a:lstStyle/>
          <a:p>
            <a:fld id="{EFD70A12-7A2F-489B-B93C-8F998CC625E9}" type="datetimeFigureOut">
              <a:rPr lang="en-US" smtClean="0"/>
              <a:t>12/2/2024</a:t>
            </a:fld>
            <a:endParaRPr lang="en-US"/>
          </a:p>
        </p:txBody>
      </p:sp>
      <p:sp>
        <p:nvSpPr>
          <p:cNvPr id="5" name="Footer Placeholder 4">
            <a:extLst>
              <a:ext uri="{FF2B5EF4-FFF2-40B4-BE49-F238E27FC236}">
                <a16:creationId xmlns:a16="http://schemas.microsoft.com/office/drawing/2014/main" id="{38126579-450C-17A5-1201-1B8D93BF1F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25C206-5B23-32B9-C19E-0536B94387D2}"/>
              </a:ext>
            </a:extLst>
          </p:cNvPr>
          <p:cNvSpPr>
            <a:spLocks noGrp="1"/>
          </p:cNvSpPr>
          <p:nvPr>
            <p:ph type="sldNum" sz="quarter" idx="12"/>
          </p:nvPr>
        </p:nvSpPr>
        <p:spPr/>
        <p:txBody>
          <a:bodyPr/>
          <a:lstStyle/>
          <a:p>
            <a:fld id="{30D21E22-E98F-4C08-94C8-36DA8E63D083}" type="slidenum">
              <a:rPr lang="en-US" smtClean="0"/>
              <a:t>‹#›</a:t>
            </a:fld>
            <a:endParaRPr lang="en-US"/>
          </a:p>
        </p:txBody>
      </p:sp>
    </p:spTree>
    <p:extLst>
      <p:ext uri="{BB962C8B-B14F-4D97-AF65-F5344CB8AC3E}">
        <p14:creationId xmlns:p14="http://schemas.microsoft.com/office/powerpoint/2010/main" val="4143263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0697E3-A5E1-B719-B5D8-F9B3AFB1336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EDCC11B-D70B-77D1-3D3F-427DCA2A163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C163F3-1371-680D-8138-1B1C37B1096B}"/>
              </a:ext>
            </a:extLst>
          </p:cNvPr>
          <p:cNvSpPr>
            <a:spLocks noGrp="1"/>
          </p:cNvSpPr>
          <p:nvPr>
            <p:ph type="dt" sz="half" idx="10"/>
          </p:nvPr>
        </p:nvSpPr>
        <p:spPr/>
        <p:txBody>
          <a:bodyPr/>
          <a:lstStyle/>
          <a:p>
            <a:fld id="{EFD70A12-7A2F-489B-B93C-8F998CC625E9}" type="datetimeFigureOut">
              <a:rPr lang="en-US" smtClean="0"/>
              <a:t>12/2/2024</a:t>
            </a:fld>
            <a:endParaRPr lang="en-US"/>
          </a:p>
        </p:txBody>
      </p:sp>
      <p:sp>
        <p:nvSpPr>
          <p:cNvPr id="5" name="Footer Placeholder 4">
            <a:extLst>
              <a:ext uri="{FF2B5EF4-FFF2-40B4-BE49-F238E27FC236}">
                <a16:creationId xmlns:a16="http://schemas.microsoft.com/office/drawing/2014/main" id="{8752B085-096D-23E3-C526-B3591D1DE4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BC316D-6083-B451-0C94-B8F2552A8218}"/>
              </a:ext>
            </a:extLst>
          </p:cNvPr>
          <p:cNvSpPr>
            <a:spLocks noGrp="1"/>
          </p:cNvSpPr>
          <p:nvPr>
            <p:ph type="sldNum" sz="quarter" idx="12"/>
          </p:nvPr>
        </p:nvSpPr>
        <p:spPr/>
        <p:txBody>
          <a:bodyPr/>
          <a:lstStyle/>
          <a:p>
            <a:fld id="{30D21E22-E98F-4C08-94C8-36DA8E63D083}" type="slidenum">
              <a:rPr lang="en-US" smtClean="0"/>
              <a:t>‹#›</a:t>
            </a:fld>
            <a:endParaRPr lang="en-US"/>
          </a:p>
        </p:txBody>
      </p:sp>
    </p:spTree>
    <p:extLst>
      <p:ext uri="{BB962C8B-B14F-4D97-AF65-F5344CB8AC3E}">
        <p14:creationId xmlns:p14="http://schemas.microsoft.com/office/powerpoint/2010/main" val="1832865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60CB2F3-B08C-5902-9AC6-5F69E72AC93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BC37FAE-3AA6-8A0A-A813-5F437115F95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227B1B-0C35-50D2-1E34-EE843FDBED0D}"/>
              </a:ext>
            </a:extLst>
          </p:cNvPr>
          <p:cNvSpPr>
            <a:spLocks noGrp="1"/>
          </p:cNvSpPr>
          <p:nvPr>
            <p:ph type="dt" sz="half" idx="10"/>
          </p:nvPr>
        </p:nvSpPr>
        <p:spPr/>
        <p:txBody>
          <a:bodyPr/>
          <a:lstStyle/>
          <a:p>
            <a:fld id="{EFD70A12-7A2F-489B-B93C-8F998CC625E9}" type="datetimeFigureOut">
              <a:rPr lang="en-US" smtClean="0"/>
              <a:t>12/2/2024</a:t>
            </a:fld>
            <a:endParaRPr lang="en-US"/>
          </a:p>
        </p:txBody>
      </p:sp>
      <p:sp>
        <p:nvSpPr>
          <p:cNvPr id="5" name="Footer Placeholder 4">
            <a:extLst>
              <a:ext uri="{FF2B5EF4-FFF2-40B4-BE49-F238E27FC236}">
                <a16:creationId xmlns:a16="http://schemas.microsoft.com/office/drawing/2014/main" id="{53E66305-9108-32B7-3684-43FB293B2D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AAD232-CB5F-8FE5-5C60-8760A22A1C8B}"/>
              </a:ext>
            </a:extLst>
          </p:cNvPr>
          <p:cNvSpPr>
            <a:spLocks noGrp="1"/>
          </p:cNvSpPr>
          <p:nvPr>
            <p:ph type="sldNum" sz="quarter" idx="12"/>
          </p:nvPr>
        </p:nvSpPr>
        <p:spPr/>
        <p:txBody>
          <a:bodyPr/>
          <a:lstStyle/>
          <a:p>
            <a:fld id="{30D21E22-E98F-4C08-94C8-36DA8E63D083}" type="slidenum">
              <a:rPr lang="en-US" smtClean="0"/>
              <a:t>‹#›</a:t>
            </a:fld>
            <a:endParaRPr lang="en-US"/>
          </a:p>
        </p:txBody>
      </p:sp>
    </p:spTree>
    <p:extLst>
      <p:ext uri="{BB962C8B-B14F-4D97-AF65-F5344CB8AC3E}">
        <p14:creationId xmlns:p14="http://schemas.microsoft.com/office/powerpoint/2010/main" val="35021887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19219"/>
            <a:ext cx="10363200" cy="492443"/>
          </a:xfrm>
        </p:spPr>
        <p:txBody>
          <a:bodyPr/>
          <a:lstStyle>
            <a:lvl1pPr>
              <a:defRPr>
                <a:latin typeface="Arial" pitchFamily="34" charset="0"/>
                <a:cs typeface="Arial" pitchFamily="34" charset="0"/>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pic>
        <p:nvPicPr>
          <p:cNvPr id="4" name="Picture 2" descr="TJAGLCS Crest">
            <a:extLst>
              <a:ext uri="{FF2B5EF4-FFF2-40B4-BE49-F238E27FC236}">
                <a16:creationId xmlns:a16="http://schemas.microsoft.com/office/drawing/2014/main" id="{23CE0313-DDAE-D28B-7253-03369CAC326E}"/>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 y="1"/>
            <a:ext cx="1207401" cy="9055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4363132"/>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extBox 3"/>
          <p:cNvSpPr txBox="1"/>
          <p:nvPr userDrawn="1"/>
        </p:nvSpPr>
        <p:spPr>
          <a:xfrm>
            <a:off x="11521017" y="6583363"/>
            <a:ext cx="609600" cy="228600"/>
          </a:xfrm>
          <a:prstGeom prst="rect">
            <a:avLst/>
          </a:prstGeom>
          <a:noFill/>
        </p:spPr>
        <p:txBody>
          <a:bodyPr wrap="none"/>
          <a:lstStyle/>
          <a:p>
            <a:pPr algn="r" eaLnBrk="0" hangingPunct="0">
              <a:defRPr/>
            </a:pPr>
            <a:fld id="{47079EB4-A7E7-4DE0-A993-05FD37F7AF35}" type="slidenum">
              <a:rPr lang="en-US" sz="900">
                <a:latin typeface="Arial" pitchFamily="34" charset="0"/>
                <a:cs typeface="Arial" pitchFamily="34" charset="0"/>
              </a:rPr>
              <a:pPr algn="r" eaLnBrk="0" hangingPunct="0">
                <a:defRPr/>
              </a:pPr>
              <a:t>‹#›</a:t>
            </a:fld>
            <a:endParaRPr lang="en-US" sz="900" dirty="0">
              <a:latin typeface="Arial" pitchFamily="34" charset="0"/>
              <a:cs typeface="Arial" pitchFamily="34" charset="0"/>
            </a:endParaRPr>
          </a:p>
        </p:txBody>
      </p:sp>
      <p:sp>
        <p:nvSpPr>
          <p:cNvPr id="3" name="Content Placeholder 2"/>
          <p:cNvSpPr>
            <a:spLocks noGrp="1"/>
          </p:cNvSpPr>
          <p:nvPr>
            <p:ph idx="1"/>
          </p:nvPr>
        </p:nvSpPr>
        <p:spPr>
          <a:xfrm>
            <a:off x="609600" y="1600202"/>
            <a:ext cx="10972800" cy="4525963"/>
          </a:xfrm>
          <a:prstGeom prst="rect">
            <a:avLst/>
          </a:prstGeom>
        </p:spPr>
        <p:txBody>
          <a:bodyPr/>
          <a:lstStyle>
            <a:lvl1pPr>
              <a:buFont typeface="Arial" pitchFamily="34" charset="0"/>
              <a:buChar char="•"/>
              <a:defRPr sz="2400">
                <a:solidFill>
                  <a:schemeClr val="tx1"/>
                </a:solidFill>
                <a:latin typeface="Arial" pitchFamily="34" charset="0"/>
                <a:cs typeface="Arial" pitchFamily="34" charset="0"/>
              </a:defRPr>
            </a:lvl1pPr>
            <a:lvl2pPr>
              <a:buClrTx/>
              <a:buFont typeface="Arial" pitchFamily="34" charset="0"/>
              <a:buChar char="−"/>
              <a:defRPr sz="1800">
                <a:solidFill>
                  <a:schemeClr val="tx1"/>
                </a:solidFill>
                <a:latin typeface="Arial" pitchFamily="34" charset="0"/>
                <a:cs typeface="Arial" pitchFamily="34" charset="0"/>
              </a:defRPr>
            </a:lvl2pPr>
            <a:lvl3pPr>
              <a:buClrTx/>
              <a:buFont typeface="Arial" pitchFamily="34" charset="0"/>
              <a:buChar char="−"/>
              <a:defRPr sz="1800">
                <a:solidFill>
                  <a:schemeClr val="tx1"/>
                </a:solidFill>
                <a:latin typeface="Arial" pitchFamily="34" charset="0"/>
                <a:cs typeface="Arial" pitchFamily="34" charset="0"/>
              </a:defRPr>
            </a:lvl3pPr>
            <a:lvl4pPr>
              <a:buClrTx/>
              <a:buFont typeface="Arial" pitchFamily="34" charset="0"/>
              <a:buChar char="−"/>
              <a:defRPr sz="1800">
                <a:solidFill>
                  <a:schemeClr val="tx1"/>
                </a:solidFill>
                <a:latin typeface="Arial" pitchFamily="34" charset="0"/>
                <a:cs typeface="Arial" pitchFamily="34" charset="0"/>
              </a:defRPr>
            </a:lvl4pPr>
            <a:lvl5pPr>
              <a:buClrTx/>
              <a:buFont typeface="Arial" pitchFamily="34" charset="0"/>
              <a:buChar char="−"/>
              <a:defRPr sz="1800">
                <a:solidFill>
                  <a:schemeClr val="tx1"/>
                </a:solidFill>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23985631"/>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96127"/>
            <a:ext cx="10972800" cy="492443"/>
          </a:xfrm>
        </p:spPr>
        <p:txBody>
          <a:bodyPr/>
          <a:lstStyle/>
          <a:p>
            <a:r>
              <a:rPr lang="en-US"/>
              <a:t>Click to edit Master title style</a:t>
            </a:r>
          </a:p>
        </p:txBody>
      </p:sp>
      <p:sp>
        <p:nvSpPr>
          <p:cNvPr id="3" name="Content Placeholder 2"/>
          <p:cNvSpPr>
            <a:spLocks noGrp="1"/>
          </p:cNvSpPr>
          <p:nvPr>
            <p:ph idx="1"/>
          </p:nvPr>
        </p:nvSpPr>
        <p:spPr>
          <a:xfrm>
            <a:off x="609600" y="1143003"/>
            <a:ext cx="10972800" cy="4983163"/>
          </a:xfrm>
          <a:effectLst>
            <a:outerShdw blurRad="50800" dist="38100" dir="2700000" algn="tl" rotWithShape="0">
              <a:prstClr val="black">
                <a:alpha val="40000"/>
              </a:prstClr>
            </a:outerShdw>
          </a:effectLst>
        </p:spPr>
        <p:txBody>
          <a:bodyPr/>
          <a:lstStyle>
            <a:lvl1pPr>
              <a:buClr>
                <a:srgbClr val="FFFF00"/>
              </a:buClr>
              <a:defRPr/>
            </a:lvl1pPr>
            <a:lvl2pPr>
              <a:buClr>
                <a:srgbClr val="FFFF00"/>
              </a:buClr>
              <a:defRPr/>
            </a:lvl2pPr>
            <a:lvl3pPr>
              <a:buClr>
                <a:srgbClr val="FFFF00"/>
              </a:buClr>
              <a:defRPr/>
            </a:lvl3pPr>
            <a:lvl4pPr>
              <a:buClr>
                <a:srgbClr val="FFFF00"/>
              </a:buClr>
              <a:defRPr/>
            </a:lvl4pPr>
            <a:lvl5pPr>
              <a:buClr>
                <a:srgbClr val="FFFF00"/>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1" y="6591300"/>
            <a:ext cx="12192000" cy="266700"/>
          </a:xfrm>
          <a:prstGeom prst="rect">
            <a:avLst/>
          </a:prstGeom>
          <a:gradFill flip="none" rotWithShape="1">
            <a:gsLst>
              <a:gs pos="0">
                <a:schemeClr val="tx1"/>
              </a:gs>
              <a:gs pos="29000">
                <a:schemeClr val="tx2">
                  <a:lumMod val="75000"/>
                </a:schemeClr>
              </a:gs>
              <a:gs pos="66000">
                <a:schemeClr val="accent6"/>
              </a:gs>
              <a:gs pos="100000">
                <a:srgbClr val="FFC000"/>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cxnSp>
        <p:nvCxnSpPr>
          <p:cNvPr id="12" name="Straight Connector 11"/>
          <p:cNvCxnSpPr/>
          <p:nvPr userDrawn="1"/>
        </p:nvCxnSpPr>
        <p:spPr>
          <a:xfrm>
            <a:off x="1828800" y="821412"/>
            <a:ext cx="8534400" cy="0"/>
          </a:xfrm>
          <a:prstGeom prst="line">
            <a:avLst/>
          </a:prstGeom>
          <a:ln w="31750" cmpd="sng">
            <a:solidFill>
              <a:srgbClr val="FFFF00"/>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5" name="Slide Number Placeholder 14"/>
          <p:cNvSpPr>
            <a:spLocks noGrp="1"/>
          </p:cNvSpPr>
          <p:nvPr>
            <p:ph type="sldNum" sz="quarter" idx="11"/>
          </p:nvPr>
        </p:nvSpPr>
        <p:spPr>
          <a:xfrm>
            <a:off x="9347200" y="6553200"/>
            <a:ext cx="2844800" cy="304800"/>
          </a:xfrm>
          <a:prstGeom prst="rect">
            <a:avLst/>
          </a:prstGeom>
        </p:spPr>
        <p:txBody>
          <a:bodyPr/>
          <a:lstStyle>
            <a:lvl1pPr algn="r">
              <a:defRPr sz="1200" b="1">
                <a:solidFill>
                  <a:schemeClr val="tx1"/>
                </a:solidFill>
              </a:defRPr>
            </a:lvl1pPr>
          </a:lstStyle>
          <a:p>
            <a:fld id="{6E1A77EF-BF8E-4C45-9CDC-24DDCA95018F}" type="slidenum">
              <a:rPr lang="en-US" smtClean="0"/>
              <a:pPr/>
              <a:t>‹#›</a:t>
            </a:fld>
            <a:endParaRPr lang="en-US" dirty="0"/>
          </a:p>
        </p:txBody>
      </p:sp>
      <p:sp>
        <p:nvSpPr>
          <p:cNvPr id="10" name="Footer Placeholder 15"/>
          <p:cNvSpPr>
            <a:spLocks noGrp="1"/>
          </p:cNvSpPr>
          <p:nvPr>
            <p:ph type="ftr" sz="quarter" idx="3"/>
          </p:nvPr>
        </p:nvSpPr>
        <p:spPr>
          <a:xfrm>
            <a:off x="4165600" y="6553200"/>
            <a:ext cx="3860800" cy="304800"/>
          </a:xfrm>
          <a:prstGeom prst="rect">
            <a:avLst/>
          </a:prstGeom>
        </p:spPr>
        <p:txBody>
          <a:bodyPr/>
          <a:lstStyle>
            <a:lvl1pPr>
              <a:defRPr sz="1200" b="1">
                <a:solidFill>
                  <a:schemeClr val="tx1"/>
                </a:solidFill>
              </a:defRPr>
            </a:lvl1pPr>
          </a:lstStyle>
          <a:p>
            <a:pPr algn="ctr"/>
            <a:r>
              <a:rPr lang="en-US" sz="1200" b="1" dirty="0">
                <a:solidFill>
                  <a:schemeClr val="tx1"/>
                </a:solidFill>
                <a:effectLst>
                  <a:outerShdw blurRad="50800" dist="38100" dir="2700000" algn="tl" rotWithShape="0">
                    <a:prstClr val="black">
                      <a:alpha val="40000"/>
                    </a:prstClr>
                  </a:outerShdw>
                </a:effectLst>
              </a:rPr>
              <a:t>Criminal Law Department</a:t>
            </a:r>
          </a:p>
        </p:txBody>
      </p:sp>
    </p:spTree>
    <p:extLst>
      <p:ext uri="{BB962C8B-B14F-4D97-AF65-F5344CB8AC3E}">
        <p14:creationId xmlns:p14="http://schemas.microsoft.com/office/powerpoint/2010/main" val="12904389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9347200" y="6553200"/>
            <a:ext cx="2844800" cy="304800"/>
          </a:xfrm>
          <a:prstGeom prst="rect">
            <a:avLst/>
          </a:prstGeom>
        </p:spPr>
        <p:txBody>
          <a:bodyPr/>
          <a:lstStyle>
            <a:lvl1pPr algn="r">
              <a:defRPr/>
            </a:lvl1pPr>
          </a:lstStyle>
          <a:p>
            <a:fld id="{6E1A77EF-BF8E-4C45-9CDC-24DDCA95018F}" type="slidenum">
              <a:rPr lang="en-US" smtClean="0"/>
              <a:pPr/>
              <a:t>‹#›</a:t>
            </a:fld>
            <a:endParaRPr lang="en-US"/>
          </a:p>
        </p:txBody>
      </p:sp>
      <p:sp>
        <p:nvSpPr>
          <p:cNvPr id="5" name="Footer Placeholder 15"/>
          <p:cNvSpPr>
            <a:spLocks noGrp="1"/>
          </p:cNvSpPr>
          <p:nvPr>
            <p:ph type="ftr" sz="quarter" idx="3"/>
          </p:nvPr>
        </p:nvSpPr>
        <p:spPr>
          <a:xfrm>
            <a:off x="4165600" y="6553200"/>
            <a:ext cx="3860800" cy="304800"/>
          </a:xfrm>
          <a:prstGeom prst="rect">
            <a:avLst/>
          </a:prstGeom>
        </p:spPr>
        <p:txBody>
          <a:bodyPr/>
          <a:lstStyle>
            <a:lvl1pPr>
              <a:defRPr sz="1200" b="1">
                <a:solidFill>
                  <a:schemeClr val="tx1"/>
                </a:solidFill>
              </a:defRPr>
            </a:lvl1pPr>
          </a:lstStyle>
          <a:p>
            <a:pPr algn="ctr"/>
            <a:r>
              <a:rPr lang="en-US" sz="1200" b="1" dirty="0">
                <a:solidFill>
                  <a:schemeClr val="tx1"/>
                </a:solidFill>
                <a:effectLst>
                  <a:outerShdw blurRad="50800" dist="38100" dir="2700000" algn="tl" rotWithShape="0">
                    <a:prstClr val="black">
                      <a:alpha val="40000"/>
                    </a:prstClr>
                  </a:outerShdw>
                </a:effectLst>
              </a:rPr>
              <a:t>Criminal Law Department</a:t>
            </a:r>
          </a:p>
        </p:txBody>
      </p:sp>
    </p:spTree>
    <p:extLst>
      <p:ext uri="{BB962C8B-B14F-4D97-AF65-F5344CB8AC3E}">
        <p14:creationId xmlns:p14="http://schemas.microsoft.com/office/powerpoint/2010/main" val="15696524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Custom Layout">
    <p:bg>
      <p:bgPr>
        <a:gradFill flip="none" rotWithShape="1">
          <a:gsLst>
            <a:gs pos="100000">
              <a:schemeClr val="bg1"/>
            </a:gs>
            <a:gs pos="100000">
              <a:schemeClr val="bg2">
                <a:lumMod val="5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91272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A11EB-1664-5EDC-94E9-78788942041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79909CA-7410-18DF-4F97-135875AA7AE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064B2E-4D48-57B2-1623-F45DF2180B1E}"/>
              </a:ext>
            </a:extLst>
          </p:cNvPr>
          <p:cNvSpPr>
            <a:spLocks noGrp="1"/>
          </p:cNvSpPr>
          <p:nvPr>
            <p:ph type="dt" sz="half" idx="10"/>
          </p:nvPr>
        </p:nvSpPr>
        <p:spPr/>
        <p:txBody>
          <a:bodyPr/>
          <a:lstStyle/>
          <a:p>
            <a:fld id="{EFD70A12-7A2F-489B-B93C-8F998CC625E9}" type="datetimeFigureOut">
              <a:rPr lang="en-US" smtClean="0"/>
              <a:t>12/2/2024</a:t>
            </a:fld>
            <a:endParaRPr lang="en-US"/>
          </a:p>
        </p:txBody>
      </p:sp>
      <p:sp>
        <p:nvSpPr>
          <p:cNvPr id="5" name="Footer Placeholder 4">
            <a:extLst>
              <a:ext uri="{FF2B5EF4-FFF2-40B4-BE49-F238E27FC236}">
                <a16:creationId xmlns:a16="http://schemas.microsoft.com/office/drawing/2014/main" id="{C1CB53B0-A063-95FB-2E71-D1A27EAADF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D95DF8F-A801-760E-920B-A3AB2DEEAEFC}"/>
              </a:ext>
            </a:extLst>
          </p:cNvPr>
          <p:cNvSpPr>
            <a:spLocks noGrp="1"/>
          </p:cNvSpPr>
          <p:nvPr>
            <p:ph type="sldNum" sz="quarter" idx="12"/>
          </p:nvPr>
        </p:nvSpPr>
        <p:spPr/>
        <p:txBody>
          <a:bodyPr/>
          <a:lstStyle/>
          <a:p>
            <a:fld id="{30D21E22-E98F-4C08-94C8-36DA8E63D083}" type="slidenum">
              <a:rPr lang="en-US" smtClean="0"/>
              <a:t>‹#›</a:t>
            </a:fld>
            <a:endParaRPr lang="en-US"/>
          </a:p>
        </p:txBody>
      </p:sp>
    </p:spTree>
    <p:extLst>
      <p:ext uri="{BB962C8B-B14F-4D97-AF65-F5344CB8AC3E}">
        <p14:creationId xmlns:p14="http://schemas.microsoft.com/office/powerpoint/2010/main" val="1845908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03D2F-C772-5360-1535-A3F60B4A374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58B3755-64B9-D575-7F01-A323658B74F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4948D5F-C677-0CB5-FB9A-DFFB25A51399}"/>
              </a:ext>
            </a:extLst>
          </p:cNvPr>
          <p:cNvSpPr>
            <a:spLocks noGrp="1"/>
          </p:cNvSpPr>
          <p:nvPr>
            <p:ph type="dt" sz="half" idx="10"/>
          </p:nvPr>
        </p:nvSpPr>
        <p:spPr/>
        <p:txBody>
          <a:bodyPr/>
          <a:lstStyle/>
          <a:p>
            <a:fld id="{EFD70A12-7A2F-489B-B93C-8F998CC625E9}" type="datetimeFigureOut">
              <a:rPr lang="en-US" smtClean="0"/>
              <a:t>12/2/2024</a:t>
            </a:fld>
            <a:endParaRPr lang="en-US"/>
          </a:p>
        </p:txBody>
      </p:sp>
      <p:sp>
        <p:nvSpPr>
          <p:cNvPr id="5" name="Footer Placeholder 4">
            <a:extLst>
              <a:ext uri="{FF2B5EF4-FFF2-40B4-BE49-F238E27FC236}">
                <a16:creationId xmlns:a16="http://schemas.microsoft.com/office/drawing/2014/main" id="{73F233AB-6DC2-6BD2-581E-F67A27E1D0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D5BA89-2C86-1271-5519-7E7E9498FD92}"/>
              </a:ext>
            </a:extLst>
          </p:cNvPr>
          <p:cNvSpPr>
            <a:spLocks noGrp="1"/>
          </p:cNvSpPr>
          <p:nvPr>
            <p:ph type="sldNum" sz="quarter" idx="12"/>
          </p:nvPr>
        </p:nvSpPr>
        <p:spPr/>
        <p:txBody>
          <a:bodyPr/>
          <a:lstStyle/>
          <a:p>
            <a:fld id="{30D21E22-E98F-4C08-94C8-36DA8E63D083}" type="slidenum">
              <a:rPr lang="en-US" smtClean="0"/>
              <a:t>‹#›</a:t>
            </a:fld>
            <a:endParaRPr lang="en-US"/>
          </a:p>
        </p:txBody>
      </p:sp>
    </p:spTree>
    <p:extLst>
      <p:ext uri="{BB962C8B-B14F-4D97-AF65-F5344CB8AC3E}">
        <p14:creationId xmlns:p14="http://schemas.microsoft.com/office/powerpoint/2010/main" val="3017260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57D80-5477-3526-1691-857A939C73D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C02D4B-E63F-307B-ECC3-FEB27B7AC1A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1291D77-05B7-FDE3-3AE7-4EEF1386FDC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78A9E3C-8D8C-9064-DAA4-AB72D473BBD2}"/>
              </a:ext>
            </a:extLst>
          </p:cNvPr>
          <p:cNvSpPr>
            <a:spLocks noGrp="1"/>
          </p:cNvSpPr>
          <p:nvPr>
            <p:ph type="dt" sz="half" idx="10"/>
          </p:nvPr>
        </p:nvSpPr>
        <p:spPr/>
        <p:txBody>
          <a:bodyPr/>
          <a:lstStyle/>
          <a:p>
            <a:fld id="{EFD70A12-7A2F-489B-B93C-8F998CC625E9}" type="datetimeFigureOut">
              <a:rPr lang="en-US" smtClean="0"/>
              <a:t>12/2/2024</a:t>
            </a:fld>
            <a:endParaRPr lang="en-US"/>
          </a:p>
        </p:txBody>
      </p:sp>
      <p:sp>
        <p:nvSpPr>
          <p:cNvPr id="6" name="Footer Placeholder 5">
            <a:extLst>
              <a:ext uri="{FF2B5EF4-FFF2-40B4-BE49-F238E27FC236}">
                <a16:creationId xmlns:a16="http://schemas.microsoft.com/office/drawing/2014/main" id="{34017043-1815-B01A-6CE6-1FB71797E27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65AB35F-7936-0AA4-5D8B-E1960F3DD4CE}"/>
              </a:ext>
            </a:extLst>
          </p:cNvPr>
          <p:cNvSpPr>
            <a:spLocks noGrp="1"/>
          </p:cNvSpPr>
          <p:nvPr>
            <p:ph type="sldNum" sz="quarter" idx="12"/>
          </p:nvPr>
        </p:nvSpPr>
        <p:spPr/>
        <p:txBody>
          <a:bodyPr/>
          <a:lstStyle/>
          <a:p>
            <a:fld id="{30D21E22-E98F-4C08-94C8-36DA8E63D083}" type="slidenum">
              <a:rPr lang="en-US" smtClean="0"/>
              <a:t>‹#›</a:t>
            </a:fld>
            <a:endParaRPr lang="en-US"/>
          </a:p>
        </p:txBody>
      </p:sp>
    </p:spTree>
    <p:extLst>
      <p:ext uri="{BB962C8B-B14F-4D97-AF65-F5344CB8AC3E}">
        <p14:creationId xmlns:p14="http://schemas.microsoft.com/office/powerpoint/2010/main" val="40193102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368A91-F7E8-61C4-1F73-AB8F31259C8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C7D530F-D243-8E79-CF4B-D1B1024A15C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71E4D2F-143C-0FD5-32AE-C66E2C7159F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FD46901-21E3-E8EA-8209-45A16C3C7D4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3683628-3A12-652E-0B78-E922852B42F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310965A-1FFF-FF69-97D8-D221BA3DE3D5}"/>
              </a:ext>
            </a:extLst>
          </p:cNvPr>
          <p:cNvSpPr>
            <a:spLocks noGrp="1"/>
          </p:cNvSpPr>
          <p:nvPr>
            <p:ph type="dt" sz="half" idx="10"/>
          </p:nvPr>
        </p:nvSpPr>
        <p:spPr/>
        <p:txBody>
          <a:bodyPr/>
          <a:lstStyle/>
          <a:p>
            <a:fld id="{EFD70A12-7A2F-489B-B93C-8F998CC625E9}" type="datetimeFigureOut">
              <a:rPr lang="en-US" smtClean="0"/>
              <a:t>12/2/2024</a:t>
            </a:fld>
            <a:endParaRPr lang="en-US"/>
          </a:p>
        </p:txBody>
      </p:sp>
      <p:sp>
        <p:nvSpPr>
          <p:cNvPr id="8" name="Footer Placeholder 7">
            <a:extLst>
              <a:ext uri="{FF2B5EF4-FFF2-40B4-BE49-F238E27FC236}">
                <a16:creationId xmlns:a16="http://schemas.microsoft.com/office/drawing/2014/main" id="{F8905D11-779C-E92C-E913-E6EA9752EC3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F8726ED-1253-4108-7021-B8B2A58C904D}"/>
              </a:ext>
            </a:extLst>
          </p:cNvPr>
          <p:cNvSpPr>
            <a:spLocks noGrp="1"/>
          </p:cNvSpPr>
          <p:nvPr>
            <p:ph type="sldNum" sz="quarter" idx="12"/>
          </p:nvPr>
        </p:nvSpPr>
        <p:spPr/>
        <p:txBody>
          <a:bodyPr/>
          <a:lstStyle/>
          <a:p>
            <a:fld id="{30D21E22-E98F-4C08-94C8-36DA8E63D083}" type="slidenum">
              <a:rPr lang="en-US" smtClean="0"/>
              <a:t>‹#›</a:t>
            </a:fld>
            <a:endParaRPr lang="en-US"/>
          </a:p>
        </p:txBody>
      </p:sp>
    </p:spTree>
    <p:extLst>
      <p:ext uri="{BB962C8B-B14F-4D97-AF65-F5344CB8AC3E}">
        <p14:creationId xmlns:p14="http://schemas.microsoft.com/office/powerpoint/2010/main" val="3294472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E6A47F-9B4E-F0FB-8D25-F324850088F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ADCB7A3-70F4-33E3-679D-BACB474BCEA7}"/>
              </a:ext>
            </a:extLst>
          </p:cNvPr>
          <p:cNvSpPr>
            <a:spLocks noGrp="1"/>
          </p:cNvSpPr>
          <p:nvPr>
            <p:ph type="dt" sz="half" idx="10"/>
          </p:nvPr>
        </p:nvSpPr>
        <p:spPr/>
        <p:txBody>
          <a:bodyPr/>
          <a:lstStyle/>
          <a:p>
            <a:fld id="{EFD70A12-7A2F-489B-B93C-8F998CC625E9}" type="datetimeFigureOut">
              <a:rPr lang="en-US" smtClean="0"/>
              <a:t>12/2/2024</a:t>
            </a:fld>
            <a:endParaRPr lang="en-US"/>
          </a:p>
        </p:txBody>
      </p:sp>
      <p:sp>
        <p:nvSpPr>
          <p:cNvPr id="4" name="Footer Placeholder 3">
            <a:extLst>
              <a:ext uri="{FF2B5EF4-FFF2-40B4-BE49-F238E27FC236}">
                <a16:creationId xmlns:a16="http://schemas.microsoft.com/office/drawing/2014/main" id="{10F53461-E67D-C934-E317-5607AFEE5C5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EDDB9CE-50C0-8A88-DDD6-D5656579EA2E}"/>
              </a:ext>
            </a:extLst>
          </p:cNvPr>
          <p:cNvSpPr>
            <a:spLocks noGrp="1"/>
          </p:cNvSpPr>
          <p:nvPr>
            <p:ph type="sldNum" sz="quarter" idx="12"/>
          </p:nvPr>
        </p:nvSpPr>
        <p:spPr/>
        <p:txBody>
          <a:bodyPr/>
          <a:lstStyle/>
          <a:p>
            <a:fld id="{30D21E22-E98F-4C08-94C8-36DA8E63D083}" type="slidenum">
              <a:rPr lang="en-US" smtClean="0"/>
              <a:t>‹#›</a:t>
            </a:fld>
            <a:endParaRPr lang="en-US"/>
          </a:p>
        </p:txBody>
      </p:sp>
    </p:spTree>
    <p:extLst>
      <p:ext uri="{BB962C8B-B14F-4D97-AF65-F5344CB8AC3E}">
        <p14:creationId xmlns:p14="http://schemas.microsoft.com/office/powerpoint/2010/main" val="1176677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A63261D-30C2-6CD4-04C4-12B5FADA858B}"/>
              </a:ext>
            </a:extLst>
          </p:cNvPr>
          <p:cNvSpPr>
            <a:spLocks noGrp="1"/>
          </p:cNvSpPr>
          <p:nvPr>
            <p:ph type="dt" sz="half" idx="10"/>
          </p:nvPr>
        </p:nvSpPr>
        <p:spPr/>
        <p:txBody>
          <a:bodyPr/>
          <a:lstStyle/>
          <a:p>
            <a:fld id="{EFD70A12-7A2F-489B-B93C-8F998CC625E9}" type="datetimeFigureOut">
              <a:rPr lang="en-US" smtClean="0"/>
              <a:t>12/2/2024</a:t>
            </a:fld>
            <a:endParaRPr lang="en-US"/>
          </a:p>
        </p:txBody>
      </p:sp>
      <p:sp>
        <p:nvSpPr>
          <p:cNvPr id="3" name="Footer Placeholder 2">
            <a:extLst>
              <a:ext uri="{FF2B5EF4-FFF2-40B4-BE49-F238E27FC236}">
                <a16:creationId xmlns:a16="http://schemas.microsoft.com/office/drawing/2014/main" id="{5A27C449-74E0-2D16-4DA3-8EF1D023A7E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9739386-09C3-351E-46D1-7ED6CCC5A91A}"/>
              </a:ext>
            </a:extLst>
          </p:cNvPr>
          <p:cNvSpPr>
            <a:spLocks noGrp="1"/>
          </p:cNvSpPr>
          <p:nvPr>
            <p:ph type="sldNum" sz="quarter" idx="12"/>
          </p:nvPr>
        </p:nvSpPr>
        <p:spPr/>
        <p:txBody>
          <a:bodyPr/>
          <a:lstStyle/>
          <a:p>
            <a:fld id="{30D21E22-E98F-4C08-94C8-36DA8E63D083}" type="slidenum">
              <a:rPr lang="en-US" smtClean="0"/>
              <a:t>‹#›</a:t>
            </a:fld>
            <a:endParaRPr lang="en-US"/>
          </a:p>
        </p:txBody>
      </p:sp>
    </p:spTree>
    <p:extLst>
      <p:ext uri="{BB962C8B-B14F-4D97-AF65-F5344CB8AC3E}">
        <p14:creationId xmlns:p14="http://schemas.microsoft.com/office/powerpoint/2010/main" val="1020480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42CAC-ADD8-E945-DA34-247FE97A5B9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012E3A0-9DDC-246E-3A31-30165DABD67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6AA012B-325E-1099-1F1C-C587C6C1B0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268EB0B-979E-D71C-ADE0-36EA25215FBE}"/>
              </a:ext>
            </a:extLst>
          </p:cNvPr>
          <p:cNvSpPr>
            <a:spLocks noGrp="1"/>
          </p:cNvSpPr>
          <p:nvPr>
            <p:ph type="dt" sz="half" idx="10"/>
          </p:nvPr>
        </p:nvSpPr>
        <p:spPr/>
        <p:txBody>
          <a:bodyPr/>
          <a:lstStyle/>
          <a:p>
            <a:fld id="{EFD70A12-7A2F-489B-B93C-8F998CC625E9}" type="datetimeFigureOut">
              <a:rPr lang="en-US" smtClean="0"/>
              <a:t>12/2/2024</a:t>
            </a:fld>
            <a:endParaRPr lang="en-US"/>
          </a:p>
        </p:txBody>
      </p:sp>
      <p:sp>
        <p:nvSpPr>
          <p:cNvPr id="6" name="Footer Placeholder 5">
            <a:extLst>
              <a:ext uri="{FF2B5EF4-FFF2-40B4-BE49-F238E27FC236}">
                <a16:creationId xmlns:a16="http://schemas.microsoft.com/office/drawing/2014/main" id="{5ACC7C8C-6641-0514-5A6E-1CF91C96CE0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528400B-8997-C4D6-D045-1399C32D4685}"/>
              </a:ext>
            </a:extLst>
          </p:cNvPr>
          <p:cNvSpPr>
            <a:spLocks noGrp="1"/>
          </p:cNvSpPr>
          <p:nvPr>
            <p:ph type="sldNum" sz="quarter" idx="12"/>
          </p:nvPr>
        </p:nvSpPr>
        <p:spPr/>
        <p:txBody>
          <a:bodyPr/>
          <a:lstStyle/>
          <a:p>
            <a:fld id="{30D21E22-E98F-4C08-94C8-36DA8E63D083}" type="slidenum">
              <a:rPr lang="en-US" smtClean="0"/>
              <a:t>‹#›</a:t>
            </a:fld>
            <a:endParaRPr lang="en-US"/>
          </a:p>
        </p:txBody>
      </p:sp>
    </p:spTree>
    <p:extLst>
      <p:ext uri="{BB962C8B-B14F-4D97-AF65-F5344CB8AC3E}">
        <p14:creationId xmlns:p14="http://schemas.microsoft.com/office/powerpoint/2010/main" val="1483823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98224-8838-06F0-A59A-6E0C893BFD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016505A-A45A-6C8C-1575-3FFE603F202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4395C69-8AA8-4C97-CE1A-B9D4C9B543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EAF5AA9-7CCC-B6A2-F4EE-E769A4A5E922}"/>
              </a:ext>
            </a:extLst>
          </p:cNvPr>
          <p:cNvSpPr>
            <a:spLocks noGrp="1"/>
          </p:cNvSpPr>
          <p:nvPr>
            <p:ph type="dt" sz="half" idx="10"/>
          </p:nvPr>
        </p:nvSpPr>
        <p:spPr/>
        <p:txBody>
          <a:bodyPr/>
          <a:lstStyle/>
          <a:p>
            <a:fld id="{EFD70A12-7A2F-489B-B93C-8F998CC625E9}" type="datetimeFigureOut">
              <a:rPr lang="en-US" smtClean="0"/>
              <a:t>12/2/2024</a:t>
            </a:fld>
            <a:endParaRPr lang="en-US"/>
          </a:p>
        </p:txBody>
      </p:sp>
      <p:sp>
        <p:nvSpPr>
          <p:cNvPr id="6" name="Footer Placeholder 5">
            <a:extLst>
              <a:ext uri="{FF2B5EF4-FFF2-40B4-BE49-F238E27FC236}">
                <a16:creationId xmlns:a16="http://schemas.microsoft.com/office/drawing/2014/main" id="{819202CB-EFFD-E794-D666-1F63C466E1A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221B38-7FE4-781A-A17E-12E1C2F004C0}"/>
              </a:ext>
            </a:extLst>
          </p:cNvPr>
          <p:cNvSpPr>
            <a:spLocks noGrp="1"/>
          </p:cNvSpPr>
          <p:nvPr>
            <p:ph type="sldNum" sz="quarter" idx="12"/>
          </p:nvPr>
        </p:nvSpPr>
        <p:spPr/>
        <p:txBody>
          <a:bodyPr/>
          <a:lstStyle/>
          <a:p>
            <a:fld id="{30D21E22-E98F-4C08-94C8-36DA8E63D083}" type="slidenum">
              <a:rPr lang="en-US" smtClean="0"/>
              <a:t>‹#›</a:t>
            </a:fld>
            <a:endParaRPr lang="en-US"/>
          </a:p>
        </p:txBody>
      </p:sp>
    </p:spTree>
    <p:extLst>
      <p:ext uri="{BB962C8B-B14F-4D97-AF65-F5344CB8AC3E}">
        <p14:creationId xmlns:p14="http://schemas.microsoft.com/office/powerpoint/2010/main" val="41654308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image" Target="../media/image1.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80D6434-B623-E298-B38C-B68AE9BBE51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9C4C8EE-58A0-2A09-4217-ACA68FE6526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711289-2D43-6D50-3CC9-BB17FFE30E5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D70A12-7A2F-489B-B93C-8F998CC625E9}" type="datetimeFigureOut">
              <a:rPr lang="en-US" smtClean="0"/>
              <a:t>12/2/2024</a:t>
            </a:fld>
            <a:endParaRPr lang="en-US"/>
          </a:p>
        </p:txBody>
      </p:sp>
      <p:sp>
        <p:nvSpPr>
          <p:cNvPr id="5" name="Footer Placeholder 4">
            <a:extLst>
              <a:ext uri="{FF2B5EF4-FFF2-40B4-BE49-F238E27FC236}">
                <a16:creationId xmlns:a16="http://schemas.microsoft.com/office/drawing/2014/main" id="{D592B3C2-5CDB-12CC-EA9B-1D74D60787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11072FF-2859-39E7-DC62-23C1F77B19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D21E22-E98F-4C08-94C8-36DA8E63D083}" type="slidenum">
              <a:rPr lang="en-US" smtClean="0"/>
              <a:t>‹#›</a:t>
            </a:fld>
            <a:endParaRPr lang="en-US"/>
          </a:p>
        </p:txBody>
      </p:sp>
    </p:spTree>
    <p:extLst>
      <p:ext uri="{BB962C8B-B14F-4D97-AF65-F5344CB8AC3E}">
        <p14:creationId xmlns:p14="http://schemas.microsoft.com/office/powerpoint/2010/main" val="24024287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title"/>
          </p:nvPr>
        </p:nvSpPr>
        <p:spPr bwMode="gray">
          <a:xfrm>
            <a:off x="1206500" y="228600"/>
            <a:ext cx="9779000" cy="492125"/>
          </a:xfrm>
          <a:prstGeom prst="rect">
            <a:avLst/>
          </a:prstGeom>
          <a:noFill/>
          <a:ln w="9525">
            <a:noFill/>
            <a:miter lim="800000"/>
            <a:headEnd/>
            <a:tailEnd/>
          </a:ln>
        </p:spPr>
        <p:txBody>
          <a:bodyPr vert="horz" wrap="square" lIns="91440" tIns="0" rIns="91440" bIns="0" numCol="1" anchor="ctr" anchorCtr="0" compatLnSpc="1">
            <a:prstTxWarp prst="textNoShape">
              <a:avLst/>
            </a:prstTxWarp>
            <a:spAutoFit/>
          </a:bodyPr>
          <a:lstStyle/>
          <a:p>
            <a:pPr lvl="0"/>
            <a:endParaRPr lang="en-US"/>
          </a:p>
        </p:txBody>
      </p:sp>
      <p:sp>
        <p:nvSpPr>
          <p:cNvPr id="1308677" name="Text Box 5"/>
          <p:cNvSpPr txBox="1">
            <a:spLocks noChangeArrowheads="1"/>
          </p:cNvSpPr>
          <p:nvPr/>
        </p:nvSpPr>
        <p:spPr bwMode="gray">
          <a:xfrm>
            <a:off x="775709" y="6581775"/>
            <a:ext cx="2603597" cy="261610"/>
          </a:xfrm>
          <a:prstGeom prst="rect">
            <a:avLst/>
          </a:prstGeom>
          <a:noFill/>
          <a:ln w="9525">
            <a:noFill/>
            <a:miter lim="800000"/>
            <a:headEnd/>
            <a:tailEnd/>
          </a:ln>
          <a:effectLst/>
        </p:spPr>
        <p:txBody>
          <a:bodyPr wrap="none">
            <a:spAutoFit/>
          </a:bodyPr>
          <a:lstStyle/>
          <a:p>
            <a:pPr algn="ctr">
              <a:defRPr/>
            </a:pPr>
            <a:r>
              <a:rPr lang="en-US" sz="1100" b="1" i="1" dirty="0">
                <a:latin typeface="Arial" pitchFamily="34" charset="0"/>
                <a:cs typeface="Arial" pitchFamily="34" charset="0"/>
              </a:rPr>
              <a:t>SOLDIER</a:t>
            </a:r>
            <a:r>
              <a:rPr lang="en-US" sz="1100" b="1" i="1" baseline="0" dirty="0">
                <a:latin typeface="Arial" pitchFamily="34" charset="0"/>
                <a:cs typeface="Arial" pitchFamily="34" charset="0"/>
              </a:rPr>
              <a:t> FIRST</a:t>
            </a:r>
            <a:r>
              <a:rPr lang="en-US" sz="1100" b="1" i="1" dirty="0">
                <a:latin typeface="Arial" pitchFamily="34" charset="0"/>
                <a:cs typeface="Arial" pitchFamily="34" charset="0"/>
              </a:rPr>
              <a:t>, LAWYER</a:t>
            </a:r>
            <a:r>
              <a:rPr lang="en-US" sz="1100" b="1" i="1" baseline="0" dirty="0">
                <a:latin typeface="Arial" pitchFamily="34" charset="0"/>
                <a:cs typeface="Arial" pitchFamily="34" charset="0"/>
              </a:rPr>
              <a:t> ALWAYS</a:t>
            </a:r>
            <a:endParaRPr lang="en-US" sz="1100" i="1" dirty="0">
              <a:latin typeface="Arial" pitchFamily="34" charset="0"/>
              <a:cs typeface="Arial" pitchFamily="34" charset="0"/>
            </a:endParaRPr>
          </a:p>
        </p:txBody>
      </p:sp>
      <p:cxnSp>
        <p:nvCxnSpPr>
          <p:cNvPr id="1030" name="Straight Connector 11"/>
          <p:cNvCxnSpPr>
            <a:cxnSpLocks noChangeShapeType="1"/>
          </p:cNvCxnSpPr>
          <p:nvPr userDrawn="1"/>
        </p:nvCxnSpPr>
        <p:spPr bwMode="auto">
          <a:xfrm>
            <a:off x="1219200" y="838200"/>
            <a:ext cx="9753600" cy="0"/>
          </a:xfrm>
          <a:prstGeom prst="line">
            <a:avLst/>
          </a:prstGeom>
          <a:noFill/>
          <a:ln w="25400" algn="ctr">
            <a:solidFill>
              <a:schemeClr val="tx1"/>
            </a:solidFill>
            <a:round/>
            <a:headEnd/>
            <a:tailEnd/>
          </a:ln>
        </p:spPr>
      </p:cxnSp>
      <p:cxnSp>
        <p:nvCxnSpPr>
          <p:cNvPr id="1031" name="Straight Connector 15"/>
          <p:cNvCxnSpPr>
            <a:cxnSpLocks noChangeShapeType="1"/>
          </p:cNvCxnSpPr>
          <p:nvPr userDrawn="1"/>
        </p:nvCxnSpPr>
        <p:spPr bwMode="auto">
          <a:xfrm>
            <a:off x="1219200" y="914400"/>
            <a:ext cx="9753600" cy="0"/>
          </a:xfrm>
          <a:prstGeom prst="line">
            <a:avLst/>
          </a:prstGeom>
          <a:noFill/>
          <a:ln w="25400" algn="ctr">
            <a:solidFill>
              <a:srgbClr val="FFC000"/>
            </a:solidFill>
            <a:round/>
            <a:headEnd/>
            <a:tailEnd/>
          </a:ln>
        </p:spPr>
      </p:cxnSp>
      <p:sp>
        <p:nvSpPr>
          <p:cNvPr id="17" name="TextBox 16"/>
          <p:cNvSpPr txBox="1"/>
          <p:nvPr userDrawn="1"/>
        </p:nvSpPr>
        <p:spPr>
          <a:xfrm>
            <a:off x="5435402" y="1"/>
            <a:ext cx="1321196" cy="276999"/>
          </a:xfrm>
          <a:prstGeom prst="rect">
            <a:avLst/>
          </a:prstGeom>
          <a:noFill/>
        </p:spPr>
        <p:txBody>
          <a:bodyPr wrap="none">
            <a:spAutoFit/>
          </a:bodyPr>
          <a:lstStyle/>
          <a:p>
            <a:pPr algn="ctr" eaLnBrk="0" hangingPunct="0">
              <a:defRPr/>
            </a:pPr>
            <a:r>
              <a:rPr lang="en-US" sz="1200" b="1" dirty="0">
                <a:solidFill>
                  <a:srgbClr val="009900"/>
                </a:solidFill>
                <a:latin typeface="+mn-lt"/>
                <a:cs typeface="+mn-cs"/>
              </a:rPr>
              <a:t>UNCLASSIFIED</a:t>
            </a:r>
          </a:p>
        </p:txBody>
      </p:sp>
      <p:sp>
        <p:nvSpPr>
          <p:cNvPr id="18" name="TextBox 17"/>
          <p:cNvSpPr txBox="1"/>
          <p:nvPr userDrawn="1"/>
        </p:nvSpPr>
        <p:spPr>
          <a:xfrm>
            <a:off x="5435402" y="6581776"/>
            <a:ext cx="1321196" cy="276999"/>
          </a:xfrm>
          <a:prstGeom prst="rect">
            <a:avLst/>
          </a:prstGeom>
          <a:noFill/>
        </p:spPr>
        <p:txBody>
          <a:bodyPr wrap="none">
            <a:spAutoFit/>
          </a:bodyPr>
          <a:lstStyle/>
          <a:p>
            <a:pPr algn="ctr" eaLnBrk="0" hangingPunct="0">
              <a:defRPr/>
            </a:pPr>
            <a:r>
              <a:rPr lang="en-US" sz="1200" b="1" dirty="0">
                <a:solidFill>
                  <a:srgbClr val="009900"/>
                </a:solidFill>
                <a:latin typeface="+mn-lt"/>
                <a:cs typeface="+mn-cs"/>
              </a:rPr>
              <a:t>UNCLASSIFIED</a:t>
            </a:r>
          </a:p>
        </p:txBody>
      </p:sp>
      <p:cxnSp>
        <p:nvCxnSpPr>
          <p:cNvPr id="1034" name="Straight Connector 18"/>
          <p:cNvCxnSpPr>
            <a:cxnSpLocks noChangeShapeType="1"/>
          </p:cNvCxnSpPr>
          <p:nvPr userDrawn="1"/>
        </p:nvCxnSpPr>
        <p:spPr bwMode="auto">
          <a:xfrm>
            <a:off x="1219200" y="6553200"/>
            <a:ext cx="10160000" cy="0"/>
          </a:xfrm>
          <a:prstGeom prst="line">
            <a:avLst/>
          </a:prstGeom>
          <a:noFill/>
          <a:ln w="25400" algn="ctr">
            <a:solidFill>
              <a:schemeClr val="tx1"/>
            </a:solidFill>
            <a:round/>
            <a:headEnd/>
            <a:tailEnd/>
          </a:ln>
        </p:spPr>
      </p:cxnSp>
      <p:cxnSp>
        <p:nvCxnSpPr>
          <p:cNvPr id="1035" name="Straight Connector 19"/>
          <p:cNvCxnSpPr>
            <a:cxnSpLocks noChangeShapeType="1"/>
          </p:cNvCxnSpPr>
          <p:nvPr userDrawn="1"/>
        </p:nvCxnSpPr>
        <p:spPr bwMode="auto">
          <a:xfrm>
            <a:off x="1219200" y="6477000"/>
            <a:ext cx="10160000" cy="0"/>
          </a:xfrm>
          <a:prstGeom prst="line">
            <a:avLst/>
          </a:prstGeom>
          <a:noFill/>
          <a:ln w="25400" algn="ctr">
            <a:solidFill>
              <a:srgbClr val="FFC000"/>
            </a:solidFill>
            <a:round/>
            <a:headEnd/>
            <a:tailEnd/>
          </a:ln>
        </p:spPr>
      </p:cxnSp>
      <p:sp>
        <p:nvSpPr>
          <p:cNvPr id="12" name="Footer Placeholder 11"/>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smtClean="0">
                <a:solidFill>
                  <a:schemeClr val="tx1">
                    <a:tint val="75000"/>
                  </a:schemeClr>
                </a:solidFill>
              </a:defRPr>
            </a:lvl1pPr>
          </a:lstStyle>
          <a:p>
            <a:pPr>
              <a:defRPr/>
            </a:pPr>
            <a:endParaRPr lang="en-US" dirty="0"/>
          </a:p>
        </p:txBody>
      </p:sp>
      <p:pic>
        <p:nvPicPr>
          <p:cNvPr id="2" name="Picture 1" descr="Logo&#10;&#10;Description automatically generated">
            <a:extLst>
              <a:ext uri="{FF2B5EF4-FFF2-40B4-BE49-F238E27FC236}">
                <a16:creationId xmlns:a16="http://schemas.microsoft.com/office/drawing/2014/main" id="{DA48FBC4-42AA-8EF6-35C0-73ECB13E7FD4}"/>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1106079" y="58143"/>
            <a:ext cx="1016000" cy="762000"/>
          </a:xfrm>
          <a:prstGeom prst="rect">
            <a:avLst/>
          </a:prstGeom>
        </p:spPr>
      </p:pic>
      <p:pic>
        <p:nvPicPr>
          <p:cNvPr id="3" name="Picture 2" descr="TJAGLCS Crest">
            <a:extLst>
              <a:ext uri="{FF2B5EF4-FFF2-40B4-BE49-F238E27FC236}">
                <a16:creationId xmlns:a16="http://schemas.microsoft.com/office/drawing/2014/main" id="{44A9DF8F-D26D-3C64-6557-03ABC0EF83A7}"/>
              </a:ext>
            </a:extLst>
          </p:cNvPr>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41736" y="43065"/>
            <a:ext cx="1142731" cy="857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82523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ransition/>
  <p:hf hdr="0" ftr="0" dt="0"/>
  <p:txStyles>
    <p:titleStyle>
      <a:lvl1pPr algn="ctr" rtl="0" eaLnBrk="0" fontAlgn="base" hangingPunct="0">
        <a:spcBef>
          <a:spcPct val="0"/>
        </a:spcBef>
        <a:spcAft>
          <a:spcPct val="0"/>
        </a:spcAft>
        <a:defRPr sz="3200" b="1">
          <a:solidFill>
            <a:schemeClr val="tx1"/>
          </a:solidFill>
          <a:latin typeface="+mj-lt"/>
          <a:ea typeface="+mj-ea"/>
          <a:cs typeface="+mj-cs"/>
        </a:defRPr>
      </a:lvl1pPr>
      <a:lvl2pPr algn="ctr" rtl="0" eaLnBrk="0" fontAlgn="base" hangingPunct="0">
        <a:spcBef>
          <a:spcPct val="0"/>
        </a:spcBef>
        <a:spcAft>
          <a:spcPct val="0"/>
        </a:spcAft>
        <a:defRPr sz="3200" b="1">
          <a:solidFill>
            <a:schemeClr val="tx1"/>
          </a:solidFill>
          <a:latin typeface="Arial" charset="0"/>
        </a:defRPr>
      </a:lvl2pPr>
      <a:lvl3pPr algn="ctr" rtl="0" eaLnBrk="0" fontAlgn="base" hangingPunct="0">
        <a:spcBef>
          <a:spcPct val="0"/>
        </a:spcBef>
        <a:spcAft>
          <a:spcPct val="0"/>
        </a:spcAft>
        <a:defRPr sz="3200" b="1">
          <a:solidFill>
            <a:schemeClr val="tx1"/>
          </a:solidFill>
          <a:latin typeface="Arial" charset="0"/>
        </a:defRPr>
      </a:lvl3pPr>
      <a:lvl4pPr algn="ctr" rtl="0" eaLnBrk="0" fontAlgn="base" hangingPunct="0">
        <a:spcBef>
          <a:spcPct val="0"/>
        </a:spcBef>
        <a:spcAft>
          <a:spcPct val="0"/>
        </a:spcAft>
        <a:defRPr sz="3200" b="1">
          <a:solidFill>
            <a:schemeClr val="tx1"/>
          </a:solidFill>
          <a:latin typeface="Arial" charset="0"/>
        </a:defRPr>
      </a:lvl4pPr>
      <a:lvl5pPr algn="ctr" rtl="0" eaLnBrk="0" fontAlgn="base" hangingPunct="0">
        <a:spcBef>
          <a:spcPct val="0"/>
        </a:spcBef>
        <a:spcAft>
          <a:spcPct val="0"/>
        </a:spcAft>
        <a:defRPr sz="3200" b="1">
          <a:solidFill>
            <a:schemeClr val="tx1"/>
          </a:solidFill>
          <a:latin typeface="Arial" charset="0"/>
        </a:defRPr>
      </a:lvl5pPr>
      <a:lvl6pPr marL="457200" algn="r" rtl="0" fontAlgn="base">
        <a:spcBef>
          <a:spcPct val="0"/>
        </a:spcBef>
        <a:spcAft>
          <a:spcPct val="0"/>
        </a:spcAft>
        <a:defRPr sz="3200" b="1">
          <a:solidFill>
            <a:schemeClr val="bg1"/>
          </a:solidFill>
          <a:latin typeface="Arial" charset="0"/>
        </a:defRPr>
      </a:lvl6pPr>
      <a:lvl7pPr marL="914400" algn="r" rtl="0" fontAlgn="base">
        <a:spcBef>
          <a:spcPct val="0"/>
        </a:spcBef>
        <a:spcAft>
          <a:spcPct val="0"/>
        </a:spcAft>
        <a:defRPr sz="3200" b="1">
          <a:solidFill>
            <a:schemeClr val="bg1"/>
          </a:solidFill>
          <a:latin typeface="Arial" charset="0"/>
        </a:defRPr>
      </a:lvl7pPr>
      <a:lvl8pPr marL="1371600" algn="r" rtl="0" fontAlgn="base">
        <a:spcBef>
          <a:spcPct val="0"/>
        </a:spcBef>
        <a:spcAft>
          <a:spcPct val="0"/>
        </a:spcAft>
        <a:defRPr sz="3200" b="1">
          <a:solidFill>
            <a:schemeClr val="bg1"/>
          </a:solidFill>
          <a:latin typeface="Arial" charset="0"/>
        </a:defRPr>
      </a:lvl8pPr>
      <a:lvl9pPr marL="1828800" algn="r" rtl="0" fontAlgn="base">
        <a:spcBef>
          <a:spcPct val="0"/>
        </a:spcBef>
        <a:spcAft>
          <a:spcPct val="0"/>
        </a:spcAft>
        <a:defRPr sz="3200" b="1">
          <a:solidFill>
            <a:schemeClr val="bg1"/>
          </a:solidFill>
          <a:latin typeface="Arial" charset="0"/>
        </a:defRPr>
      </a:lvl9pPr>
    </p:titleStyle>
    <p:bodyStyle>
      <a:lvl1pPr marL="342900" indent="-342900" algn="l" rtl="0" eaLnBrk="0" fontAlgn="base" hangingPunct="0">
        <a:spcBef>
          <a:spcPct val="20000"/>
        </a:spcBef>
        <a:spcAft>
          <a:spcPct val="0"/>
        </a:spcAft>
        <a:buClr>
          <a:schemeClr val="tx1"/>
        </a:buClr>
        <a:buSzPct val="110000"/>
        <a:buFont typeface="Wingdings" pitchFamily="2" charset="2"/>
        <a:buChar char="ü"/>
        <a:defRPr sz="2800" b="1">
          <a:solidFill>
            <a:schemeClr val="tx1"/>
          </a:solidFill>
          <a:latin typeface="+mn-lt"/>
          <a:ea typeface="+mn-ea"/>
          <a:cs typeface="+mn-cs"/>
        </a:defRPr>
      </a:lvl1pPr>
      <a:lvl2pPr marL="742950" indent="-285750" algn="l" rtl="0" eaLnBrk="0" fontAlgn="base" hangingPunct="0">
        <a:spcBef>
          <a:spcPct val="20000"/>
        </a:spcBef>
        <a:spcAft>
          <a:spcPct val="0"/>
        </a:spcAft>
        <a:buClr>
          <a:srgbClr val="663300"/>
        </a:buClr>
        <a:buSzPct val="90000"/>
        <a:buFont typeface="Wingdings" pitchFamily="2" charset="2"/>
        <a:buChar char="è"/>
        <a:defRPr sz="2800" b="1">
          <a:solidFill>
            <a:srgbClr val="663300"/>
          </a:solidFill>
          <a:latin typeface="+mn-lt"/>
        </a:defRPr>
      </a:lvl2pPr>
      <a:lvl3pPr marL="1143000" indent="-228600" algn="l" rtl="0" eaLnBrk="0" fontAlgn="base" hangingPunct="0">
        <a:spcBef>
          <a:spcPct val="20000"/>
        </a:spcBef>
        <a:spcAft>
          <a:spcPct val="0"/>
        </a:spcAft>
        <a:buSzPct val="65000"/>
        <a:buFont typeface="Wingdings" pitchFamily="2" charset="2"/>
        <a:buChar char="u"/>
        <a:defRPr sz="2400" b="1">
          <a:solidFill>
            <a:srgbClr val="006600"/>
          </a:solidFill>
          <a:latin typeface="+mn-lt"/>
        </a:defRPr>
      </a:lvl3pPr>
      <a:lvl4pPr marL="1600200" indent="-228600" algn="l" rtl="0" eaLnBrk="0" fontAlgn="base" hangingPunct="0">
        <a:spcBef>
          <a:spcPct val="20000"/>
        </a:spcBef>
        <a:spcAft>
          <a:spcPct val="0"/>
        </a:spcAft>
        <a:buSzPct val="65000"/>
        <a:buFont typeface="Wingdings" pitchFamily="2" charset="2"/>
        <a:buChar char="u"/>
        <a:defRPr sz="2000" b="1">
          <a:solidFill>
            <a:srgbClr val="006600"/>
          </a:solidFill>
          <a:latin typeface="+mn-lt"/>
        </a:defRPr>
      </a:lvl4pPr>
      <a:lvl5pPr marL="2057400" indent="-228600" algn="l" rtl="0" eaLnBrk="0" fontAlgn="base" hangingPunct="0">
        <a:spcBef>
          <a:spcPct val="20000"/>
        </a:spcBef>
        <a:spcAft>
          <a:spcPct val="0"/>
        </a:spcAft>
        <a:buSzPct val="60000"/>
        <a:buFont typeface="Wingdings" pitchFamily="2" charset="2"/>
        <a:buChar char="£"/>
        <a:defRPr sz="2000" b="1">
          <a:solidFill>
            <a:srgbClr val="006600"/>
          </a:solidFill>
          <a:latin typeface="+mn-lt"/>
        </a:defRPr>
      </a:lvl5pPr>
      <a:lvl6pPr marL="2514600" indent="-228600" algn="l" rtl="0" fontAlgn="base">
        <a:spcBef>
          <a:spcPct val="20000"/>
        </a:spcBef>
        <a:spcAft>
          <a:spcPct val="0"/>
        </a:spcAft>
        <a:buSzPct val="60000"/>
        <a:buFont typeface="Wingdings" pitchFamily="2" charset="2"/>
        <a:buChar char="£"/>
        <a:defRPr sz="2000" b="1">
          <a:solidFill>
            <a:srgbClr val="006600"/>
          </a:solidFill>
          <a:latin typeface="+mn-lt"/>
        </a:defRPr>
      </a:lvl6pPr>
      <a:lvl7pPr marL="2971800" indent="-228600" algn="l" rtl="0" fontAlgn="base">
        <a:spcBef>
          <a:spcPct val="20000"/>
        </a:spcBef>
        <a:spcAft>
          <a:spcPct val="0"/>
        </a:spcAft>
        <a:buSzPct val="60000"/>
        <a:buFont typeface="Wingdings" pitchFamily="2" charset="2"/>
        <a:buChar char="£"/>
        <a:defRPr sz="2000" b="1">
          <a:solidFill>
            <a:srgbClr val="006600"/>
          </a:solidFill>
          <a:latin typeface="+mn-lt"/>
        </a:defRPr>
      </a:lvl7pPr>
      <a:lvl8pPr marL="3429000" indent="-228600" algn="l" rtl="0" fontAlgn="base">
        <a:spcBef>
          <a:spcPct val="20000"/>
        </a:spcBef>
        <a:spcAft>
          <a:spcPct val="0"/>
        </a:spcAft>
        <a:buSzPct val="60000"/>
        <a:buFont typeface="Wingdings" pitchFamily="2" charset="2"/>
        <a:buChar char="£"/>
        <a:defRPr sz="2000" b="1">
          <a:solidFill>
            <a:srgbClr val="006600"/>
          </a:solidFill>
          <a:latin typeface="+mn-lt"/>
        </a:defRPr>
      </a:lvl8pPr>
      <a:lvl9pPr marL="3886200" indent="-228600" algn="l" rtl="0" fontAlgn="base">
        <a:spcBef>
          <a:spcPct val="20000"/>
        </a:spcBef>
        <a:spcAft>
          <a:spcPct val="0"/>
        </a:spcAft>
        <a:buSzPct val="60000"/>
        <a:buFont typeface="Wingdings" pitchFamily="2" charset="2"/>
        <a:buChar char="£"/>
        <a:defRPr sz="2000" b="1">
          <a:solidFill>
            <a:srgbClr val="0066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mailto:TJAGLCS-training@army.mil"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199" y="1450969"/>
            <a:ext cx="9144000" cy="430887"/>
          </a:xfrm>
        </p:spPr>
        <p:txBody>
          <a:bodyPr/>
          <a:lstStyle/>
          <a:p>
            <a:r>
              <a:rPr lang="en-US" sz="2800" dirty="0"/>
              <a:t>TJAGLCS Training Package</a:t>
            </a:r>
            <a:endParaRPr lang="en-US" sz="2200" dirty="0"/>
          </a:p>
        </p:txBody>
      </p:sp>
      <p:sp>
        <p:nvSpPr>
          <p:cNvPr id="3" name="Subtitle 2"/>
          <p:cNvSpPr>
            <a:spLocks noGrp="1"/>
          </p:cNvSpPr>
          <p:nvPr>
            <p:ph type="subTitle" idx="1"/>
          </p:nvPr>
        </p:nvSpPr>
        <p:spPr>
          <a:xfrm>
            <a:off x="2249261" y="4517023"/>
            <a:ext cx="7083879" cy="1752600"/>
          </a:xfrm>
        </p:spPr>
        <p:txBody>
          <a:bodyPr/>
          <a:lstStyle/>
          <a:p>
            <a:pPr>
              <a:tabLst>
                <a:tab pos="4572000" algn="l"/>
              </a:tabLst>
            </a:pPr>
            <a:r>
              <a:rPr lang="en-US" b="1" dirty="0">
                <a:latin typeface="Arial" panose="020B0604020202020204" pitchFamily="34" charset="0"/>
                <a:cs typeface="Arial" panose="020B0604020202020204" pitchFamily="34" charset="0"/>
              </a:rPr>
              <a:t>Immediate Response Authority</a:t>
            </a:r>
          </a:p>
          <a:p>
            <a:pPr>
              <a:tabLst>
                <a:tab pos="4572000" algn="l"/>
              </a:tabLst>
            </a:pPr>
            <a:r>
              <a:rPr lang="en-US" b="1" dirty="0">
                <a:latin typeface="Arial" panose="020B0604020202020204" pitchFamily="34" charset="0"/>
                <a:cs typeface="Arial" panose="020B0604020202020204" pitchFamily="34" charset="0"/>
              </a:rPr>
              <a:t>Funding Domestic Operations</a:t>
            </a:r>
          </a:p>
          <a:p>
            <a:pPr>
              <a:tabLst>
                <a:tab pos="4572000" algn="l"/>
              </a:tabLst>
            </a:pPr>
            <a:r>
              <a:rPr lang="en-US" sz="2200" dirty="0"/>
              <a:t>December 2024</a:t>
            </a:r>
          </a:p>
        </p:txBody>
      </p:sp>
      <p:sp>
        <p:nvSpPr>
          <p:cNvPr id="5" name="AutoShape 2" descr="United States Army Judge Advocate General's Corps - Wikipedia">
            <a:extLst>
              <a:ext uri="{FF2B5EF4-FFF2-40B4-BE49-F238E27FC236}">
                <a16:creationId xmlns:a16="http://schemas.microsoft.com/office/drawing/2014/main" id="{5DFA56DA-FA36-3EF7-1620-4DF81811940D}"/>
              </a:ext>
            </a:extLst>
          </p:cNvPr>
          <p:cNvSpPr>
            <a:spLocks noChangeAspect="1" noChangeArrowheads="1"/>
          </p:cNvSpPr>
          <p:nvPr/>
        </p:nvSpPr>
        <p:spPr bwMode="auto">
          <a:xfrm>
            <a:off x="4114800" y="1464677"/>
            <a:ext cx="3352800" cy="3352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Arial" charset="0"/>
              <a:ea typeface="+mn-ea"/>
              <a:cs typeface="Arial" charset="0"/>
            </a:endParaRPr>
          </a:p>
        </p:txBody>
      </p:sp>
      <p:pic>
        <p:nvPicPr>
          <p:cNvPr id="7" name="Picture 6" descr="Logo&#10;&#10;Description automatically generated">
            <a:extLst>
              <a:ext uri="{FF2B5EF4-FFF2-40B4-BE49-F238E27FC236}">
                <a16:creationId xmlns:a16="http://schemas.microsoft.com/office/drawing/2014/main" id="{3C1597C2-5A93-6AB0-7A3F-68F914800A4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6692" y="0"/>
            <a:ext cx="1145308" cy="1145308"/>
          </a:xfrm>
          <a:prstGeom prst="rect">
            <a:avLst/>
          </a:prstGeom>
        </p:spPr>
      </p:pic>
      <p:pic>
        <p:nvPicPr>
          <p:cNvPr id="4" name="Picture 2" descr="TJAGLCS Crest">
            <a:extLst>
              <a:ext uri="{FF2B5EF4-FFF2-40B4-BE49-F238E27FC236}">
                <a16:creationId xmlns:a16="http://schemas.microsoft.com/office/drawing/2014/main" id="{78F77D0C-2E3E-36F7-6CD8-EE256C27FA3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00600" y="2150477"/>
            <a:ext cx="1981200" cy="198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2776820"/>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AEBBB6A-635A-0681-4D87-1495ED2AF6F8}"/>
              </a:ext>
            </a:extLst>
          </p:cNvPr>
          <p:cNvSpPr>
            <a:spLocks noGrp="1"/>
          </p:cNvSpPr>
          <p:nvPr>
            <p:ph idx="1"/>
          </p:nvPr>
        </p:nvSpPr>
        <p:spPr>
          <a:xfrm>
            <a:off x="1905000" y="1295401"/>
            <a:ext cx="8229600" cy="4525963"/>
          </a:xfrm>
        </p:spPr>
        <p:txBody>
          <a:bodyPr/>
          <a:lstStyle/>
          <a:p>
            <a:pPr marL="0" indent="0">
              <a:buNone/>
            </a:pPr>
            <a:r>
              <a:rPr lang="en-US" kern="100" dirty="0">
                <a:solidFill>
                  <a:srgbClr val="000000"/>
                </a:solidFill>
                <a:latin typeface="Publico"/>
                <a:ea typeface="Calibri" panose="020F0502020204030204" pitchFamily="34" charset="0"/>
                <a:cs typeface="Times New Roman" panose="02020603050405020304" pitchFamily="18" charset="0"/>
              </a:rPr>
              <a:t>The information provided throughout this training aid does not, and is not intended to, constitute legal advice; instead, all information, laws, statues, content, and materials for this training aid are for general informational purposes only.  This </a:t>
            </a:r>
            <a:r>
              <a:rPr lang="en-US" kern="100" dirty="0">
                <a:solidFill>
                  <a:srgbClr val="000000"/>
                </a:solidFill>
                <a:effectLst/>
                <a:latin typeface="Publico"/>
                <a:ea typeface="Calibri" panose="020F0502020204030204" pitchFamily="34" charset="0"/>
                <a:cs typeface="Times New Roman" panose="02020603050405020304" pitchFamily="18" charset="0"/>
              </a:rPr>
              <a:t>training aid may not constitute the most up-to-date legal or other relevant legal information. </a:t>
            </a:r>
            <a:r>
              <a:rPr lang="en-US" b="1" dirty="0">
                <a:effectLst/>
                <a:latin typeface="Calibri" panose="020F0502020204030204" pitchFamily="34" charset="0"/>
                <a:ea typeface="Calibri" panose="020F0502020204030204" pitchFamily="34" charset="0"/>
              </a:rPr>
              <a:t>Judge Advocates need to conduct their own due diligence through independent further legal research on any specific legal issue contained in this training package. </a:t>
            </a:r>
            <a:r>
              <a:rPr lang="en-US" kern="100" dirty="0">
                <a:solidFill>
                  <a:srgbClr val="000000"/>
                </a:solidFill>
                <a:effectLst/>
                <a:latin typeface="Publico"/>
                <a:ea typeface="Calibri" panose="020F0502020204030204" pitchFamily="34" charset="0"/>
                <a:cs typeface="Times New Roman" panose="02020603050405020304" pitchFamily="18" charset="0"/>
              </a:rPr>
              <a:t>No reader, user, or trainee of this product should act or refrain from acting based on information from this training aid without first seeking legal advice from an attorney in the relevant jurisdiction. </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22839638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CEEB3-2677-04F1-DEEB-812E797DE206}"/>
              </a:ext>
            </a:extLst>
          </p:cNvPr>
          <p:cNvSpPr>
            <a:spLocks noGrp="1"/>
          </p:cNvSpPr>
          <p:nvPr>
            <p:ph type="ctrTitle"/>
          </p:nvPr>
        </p:nvSpPr>
        <p:spPr>
          <a:xfrm>
            <a:off x="1524000" y="1122363"/>
            <a:ext cx="9144000" cy="1976437"/>
          </a:xfrm>
        </p:spPr>
        <p:txBody>
          <a:bodyPr/>
          <a:lstStyle/>
          <a:p>
            <a:r>
              <a:rPr lang="en-US" b="1" dirty="0">
                <a:latin typeface="Arial" panose="020B0604020202020204" pitchFamily="34" charset="0"/>
                <a:cs typeface="Arial" panose="020B0604020202020204" pitchFamily="34" charset="0"/>
              </a:rPr>
              <a:t>Funding Domestic Operations</a:t>
            </a:r>
          </a:p>
        </p:txBody>
      </p:sp>
      <p:sp>
        <p:nvSpPr>
          <p:cNvPr id="3" name="Subtitle 2">
            <a:extLst>
              <a:ext uri="{FF2B5EF4-FFF2-40B4-BE49-F238E27FC236}">
                <a16:creationId xmlns:a16="http://schemas.microsoft.com/office/drawing/2014/main" id="{DF1C41FE-38EC-EDD9-CB5B-852069DC72DC}"/>
              </a:ext>
            </a:extLst>
          </p:cNvPr>
          <p:cNvSpPr>
            <a:spLocks noGrp="1"/>
          </p:cNvSpPr>
          <p:nvPr>
            <p:ph type="subTitle" idx="1"/>
          </p:nvPr>
        </p:nvSpPr>
        <p:spPr/>
        <p:txBody>
          <a:bodyPr/>
          <a:lstStyle/>
          <a:p>
            <a:r>
              <a:rPr kumimoji="0" lang="en-US" sz="2400" b="1" i="0" u="none" strike="noStrike" kern="0" cap="none" spc="0" normalizeH="0" baseline="0" noProof="0" dirty="0">
                <a:ln>
                  <a:noFill/>
                </a:ln>
                <a:solidFill>
                  <a:sysClr val="windowText" lastClr="000000"/>
                </a:solidFill>
                <a:effectLst/>
                <a:uLnTx/>
                <a:uFillTx/>
                <a:latin typeface="Arial"/>
                <a:ea typeface="+mn-ea"/>
                <a:cs typeface="+mn-cs"/>
              </a:rPr>
              <a:t>Immediate Response Authority (IRA) and Fiscal Implications </a:t>
            </a:r>
          </a:p>
          <a:p>
            <a:endParaRPr lang="en-US" dirty="0"/>
          </a:p>
        </p:txBody>
      </p:sp>
    </p:spTree>
    <p:extLst>
      <p:ext uri="{BB962C8B-B14F-4D97-AF65-F5344CB8AC3E}">
        <p14:creationId xmlns:p14="http://schemas.microsoft.com/office/powerpoint/2010/main" val="2968420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11D21-A249-3160-DE9B-01ED23D5B31E}"/>
              </a:ext>
            </a:extLst>
          </p:cNvPr>
          <p:cNvSpPr>
            <a:spLocks noGrp="1"/>
          </p:cNvSpPr>
          <p:nvPr>
            <p:ph type="title"/>
          </p:nvPr>
        </p:nvSpPr>
        <p:spPr>
          <a:xfrm>
            <a:off x="838200" y="365125"/>
            <a:ext cx="4216400" cy="1325563"/>
          </a:xfrm>
        </p:spPr>
        <p:txBody>
          <a:bodyPr/>
          <a:lstStyle/>
          <a:p>
            <a:r>
              <a:rPr lang="en-US" dirty="0">
                <a:latin typeface="Arial" panose="020B0604020202020204" pitchFamily="34" charset="0"/>
                <a:cs typeface="Arial" panose="020B0604020202020204" pitchFamily="34" charset="0"/>
              </a:rPr>
              <a:t>Key Resources</a:t>
            </a:r>
          </a:p>
        </p:txBody>
      </p:sp>
      <p:sp>
        <p:nvSpPr>
          <p:cNvPr id="3" name="Content Placeholder 2">
            <a:extLst>
              <a:ext uri="{FF2B5EF4-FFF2-40B4-BE49-F238E27FC236}">
                <a16:creationId xmlns:a16="http://schemas.microsoft.com/office/drawing/2014/main" id="{5572B465-D76A-7F94-DC8F-00696AEBDFF4}"/>
              </a:ext>
            </a:extLst>
          </p:cNvPr>
          <p:cNvSpPr>
            <a:spLocks noGrp="1"/>
          </p:cNvSpPr>
          <p:nvPr>
            <p:ph idx="1"/>
          </p:nvPr>
        </p:nvSpPr>
        <p:spPr>
          <a:xfrm>
            <a:off x="838200" y="1825625"/>
            <a:ext cx="5096933" cy="4863042"/>
          </a:xfrm>
        </p:spPr>
        <p:txBody>
          <a:bodyPr>
            <a:normAutofit/>
          </a:bodyPr>
          <a:lstStyle/>
          <a:p>
            <a:pPr>
              <a:spcBef>
                <a:spcPts val="0"/>
              </a:spcBef>
              <a:spcAft>
                <a:spcPts val="1200"/>
              </a:spcAft>
            </a:pPr>
            <a:r>
              <a:rPr lang="en-US" sz="2000" dirty="0">
                <a:latin typeface="Arial" panose="020B0604020202020204" pitchFamily="34" charset="0"/>
                <a:cs typeface="Arial" panose="020B0604020202020204" pitchFamily="34" charset="0"/>
              </a:rPr>
              <a:t>DoD 7000.14-R, Financial Management Regulation Volume 11A, Chapter 19 (Defense Support of Civil Authorities), May 2021</a:t>
            </a:r>
          </a:p>
          <a:p>
            <a:pPr>
              <a:spcBef>
                <a:spcPts val="0"/>
              </a:spcBef>
              <a:spcAft>
                <a:spcPts val="1200"/>
              </a:spcAft>
            </a:pPr>
            <a:r>
              <a:rPr lang="en-US" sz="2000" dirty="0">
                <a:latin typeface="Arial" panose="020B0604020202020204" pitchFamily="34" charset="0"/>
                <a:cs typeface="Arial" panose="020B0604020202020204" pitchFamily="34" charset="0"/>
              </a:rPr>
              <a:t>Department of Defense (DoD) Directive 3025.18, Defense Support of Civil Authorities, December 29, 2010, Incorporating Change 2, March 19, 2018</a:t>
            </a:r>
          </a:p>
          <a:p>
            <a:r>
              <a:rPr lang="en-US" sz="2000" dirty="0">
                <a:latin typeface="Arial" panose="020B0604020202020204" pitchFamily="34" charset="0"/>
                <a:cs typeface="Arial" panose="020B0604020202020204" pitchFamily="34" charset="0"/>
              </a:rPr>
              <a:t>31 U.S.C. § 1535, “Agency Agreements,” commonly referred to as “The Economy Act”</a:t>
            </a:r>
          </a:p>
          <a:p>
            <a:r>
              <a:rPr lang="en-US" sz="2000" dirty="0">
                <a:latin typeface="Arial" panose="020B0604020202020204" pitchFamily="34" charset="0"/>
                <a:cs typeface="Arial" panose="020B0604020202020204" pitchFamily="34" charset="0"/>
              </a:rPr>
              <a:t>Chapter 12, Funding, Domestic Operational Law Handbook 2024 Handbook for Judge Advocate</a:t>
            </a:r>
          </a:p>
          <a:p>
            <a:endParaRPr lang="en-US" sz="2000" dirty="0">
              <a:latin typeface="Arial" panose="020B0604020202020204" pitchFamily="34" charset="0"/>
              <a:cs typeface="Arial" panose="020B0604020202020204" pitchFamily="34" charset="0"/>
            </a:endParaRPr>
          </a:p>
        </p:txBody>
      </p:sp>
      <p:sp>
        <p:nvSpPr>
          <p:cNvPr id="4" name="Title 1">
            <a:extLst>
              <a:ext uri="{FF2B5EF4-FFF2-40B4-BE49-F238E27FC236}">
                <a16:creationId xmlns:a16="http://schemas.microsoft.com/office/drawing/2014/main" id="{0ADE562D-D0C8-C3FB-E151-ACF30F8334EE}"/>
              </a:ext>
            </a:extLst>
          </p:cNvPr>
          <p:cNvSpPr txBox="1">
            <a:spLocks/>
          </p:cNvSpPr>
          <p:nvPr/>
        </p:nvSpPr>
        <p:spPr>
          <a:xfrm>
            <a:off x="6134812"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atin typeface="Arial" panose="020B0604020202020204" pitchFamily="34" charset="0"/>
                <a:cs typeface="Arial" panose="020B0604020202020204" pitchFamily="34" charset="0"/>
              </a:rPr>
              <a:t>Overview</a:t>
            </a:r>
            <a:endParaRPr lang="en-US" dirty="0">
              <a:latin typeface="Arial" panose="020B0604020202020204" pitchFamily="34" charset="0"/>
              <a:cs typeface="Arial" panose="020B0604020202020204" pitchFamily="34" charset="0"/>
            </a:endParaRPr>
          </a:p>
        </p:txBody>
      </p:sp>
      <p:sp>
        <p:nvSpPr>
          <p:cNvPr id="5" name="Content Placeholder 2">
            <a:extLst>
              <a:ext uri="{FF2B5EF4-FFF2-40B4-BE49-F238E27FC236}">
                <a16:creationId xmlns:a16="http://schemas.microsoft.com/office/drawing/2014/main" id="{DEBBF25B-72EF-3E6C-296F-88513C2E07D8}"/>
              </a:ext>
            </a:extLst>
          </p:cNvPr>
          <p:cNvSpPr txBox="1">
            <a:spLocks/>
          </p:cNvSpPr>
          <p:nvPr/>
        </p:nvSpPr>
        <p:spPr>
          <a:xfrm>
            <a:off x="6134812" y="1825625"/>
            <a:ext cx="5491131" cy="4351338"/>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latin typeface="Arial" panose="020B0604020202020204" pitchFamily="34" charset="0"/>
                <a:cs typeface="Arial" panose="020B0604020202020204" pitchFamily="34" charset="0"/>
              </a:rPr>
              <a:t>When “imminent serious conditions” exist, a Federal military commander, head of a DOD Component, or responsible DOD civilian official may temporarily use the resources under their control, including military forces, into the civilian community to save lives, prevent human suffering, or mitigate great property damage. </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 IRA does not permit actions that would subject civilians to the use of military power that is regulatory, prescriptive, proscriptive, or compulsory. </a:t>
            </a:r>
          </a:p>
          <a:p>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040483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03DCB-9154-C742-5E27-75A5A391CDBC}"/>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IRA: Considerations </a:t>
            </a:r>
          </a:p>
        </p:txBody>
      </p:sp>
      <p:sp>
        <p:nvSpPr>
          <p:cNvPr id="3" name="Content Placeholder 2">
            <a:extLst>
              <a:ext uri="{FF2B5EF4-FFF2-40B4-BE49-F238E27FC236}">
                <a16:creationId xmlns:a16="http://schemas.microsoft.com/office/drawing/2014/main" id="{AF5DB64A-82CE-C1B2-57EF-76840D64ACDA}"/>
              </a:ext>
            </a:extLst>
          </p:cNvPr>
          <p:cNvSpPr>
            <a:spLocks noGrp="1"/>
          </p:cNvSpPr>
          <p:nvPr>
            <p:ph idx="1"/>
          </p:nvPr>
        </p:nvSpPr>
        <p:spPr>
          <a:xfrm>
            <a:off x="838200" y="1825625"/>
            <a:ext cx="10515600" cy="4667250"/>
          </a:xfrm>
        </p:spPr>
        <p:txBody>
          <a:bodyPr>
            <a:noAutofit/>
          </a:bodyPr>
          <a:lstStyle/>
          <a:p>
            <a:r>
              <a:rPr lang="en-US" sz="2400" kern="1200" dirty="0">
                <a:solidFill>
                  <a:schemeClr val="tx1"/>
                </a:solidFill>
                <a:effectLst/>
                <a:latin typeface="Arial" panose="020B0604020202020204" pitchFamily="34" charset="0"/>
                <a:cs typeface="Arial" panose="020B0604020202020204" pitchFamily="34" charset="0"/>
              </a:rPr>
              <a:t>All requests from civil authorities and qualifying entities for assistance shall be evaluated for: </a:t>
            </a:r>
          </a:p>
          <a:p>
            <a:pPr lvl="1"/>
            <a:r>
              <a:rPr lang="en-US" b="1" u="sng" dirty="0">
                <a:latin typeface="Arial" panose="020B0604020202020204" pitchFamily="34" charset="0"/>
                <a:cs typeface="Arial" panose="020B0604020202020204" pitchFamily="34" charset="0"/>
              </a:rPr>
              <a:t>C</a:t>
            </a:r>
            <a:r>
              <a:rPr lang="en-US" dirty="0">
                <a:latin typeface="Arial" panose="020B0604020202020204" pitchFamily="34" charset="0"/>
                <a:cs typeface="Arial" panose="020B0604020202020204" pitchFamily="34" charset="0"/>
              </a:rPr>
              <a:t>ost (including the source of funding and the effect on the DoD budget)</a:t>
            </a:r>
          </a:p>
          <a:p>
            <a:pPr lvl="1"/>
            <a:r>
              <a:rPr lang="en-US" b="1" u="sng" dirty="0">
                <a:latin typeface="Arial" panose="020B0604020202020204" pitchFamily="34" charset="0"/>
                <a:cs typeface="Arial" panose="020B0604020202020204" pitchFamily="34" charset="0"/>
              </a:rPr>
              <a:t>A</a:t>
            </a:r>
            <a:r>
              <a:rPr lang="en-US" dirty="0">
                <a:latin typeface="Arial" panose="020B0604020202020204" pitchFamily="34" charset="0"/>
                <a:cs typeface="Arial" panose="020B0604020202020204" pitchFamily="34" charset="0"/>
              </a:rPr>
              <a:t>ppropriateness (whether providing the requested support is in the interest of the Department)</a:t>
            </a:r>
          </a:p>
          <a:p>
            <a:pPr lvl="1"/>
            <a:r>
              <a:rPr lang="en-US" b="1" u="sng" dirty="0">
                <a:latin typeface="Arial" panose="020B0604020202020204" pitchFamily="34" charset="0"/>
                <a:cs typeface="Arial" panose="020B0604020202020204" pitchFamily="34" charset="0"/>
              </a:rPr>
              <a:t>R</a:t>
            </a:r>
            <a:r>
              <a:rPr lang="en-US" dirty="0">
                <a:latin typeface="Arial" panose="020B0604020202020204" pitchFamily="34" charset="0"/>
                <a:cs typeface="Arial" panose="020B0604020202020204" pitchFamily="34" charset="0"/>
              </a:rPr>
              <a:t>isk (safety of DoD Forces)</a:t>
            </a:r>
          </a:p>
          <a:p>
            <a:pPr lvl="1"/>
            <a:r>
              <a:rPr lang="en-US" b="1" u="sng" dirty="0">
                <a:latin typeface="Arial" panose="020B0604020202020204" pitchFamily="34" charset="0"/>
                <a:cs typeface="Arial" panose="020B0604020202020204" pitchFamily="34" charset="0"/>
              </a:rPr>
              <a:t>R</a:t>
            </a:r>
            <a:r>
              <a:rPr lang="en-US" dirty="0">
                <a:latin typeface="Arial" panose="020B0604020202020204" pitchFamily="34" charset="0"/>
                <a:cs typeface="Arial" panose="020B0604020202020204" pitchFamily="34" charset="0"/>
              </a:rPr>
              <a:t>eadiness (impact on the Department of Defense’s ability to perform its other primary missions). </a:t>
            </a:r>
          </a:p>
          <a:p>
            <a:pPr lvl="1"/>
            <a:r>
              <a:rPr lang="en-US" b="1" u="sng" dirty="0">
                <a:latin typeface="Arial" panose="020B0604020202020204" pitchFamily="34" charset="0"/>
                <a:cs typeface="Arial" panose="020B0604020202020204" pitchFamily="34" charset="0"/>
              </a:rPr>
              <a:t>L</a:t>
            </a:r>
            <a:r>
              <a:rPr lang="en-US" dirty="0">
                <a:latin typeface="Arial" panose="020B0604020202020204" pitchFamily="34" charset="0"/>
                <a:cs typeface="Arial" panose="020B0604020202020204" pitchFamily="34" charset="0"/>
              </a:rPr>
              <a:t>egality (compliance with laws)</a:t>
            </a:r>
          </a:p>
          <a:p>
            <a:pPr lvl="1"/>
            <a:r>
              <a:rPr lang="en-US" b="1" u="sng" dirty="0">
                <a:latin typeface="Arial" panose="020B0604020202020204" pitchFamily="34" charset="0"/>
                <a:cs typeface="Arial" panose="020B0604020202020204" pitchFamily="34" charset="0"/>
              </a:rPr>
              <a:t>L</a:t>
            </a:r>
            <a:r>
              <a:rPr lang="en-US" dirty="0">
                <a:latin typeface="Arial" panose="020B0604020202020204" pitchFamily="34" charset="0"/>
                <a:cs typeface="Arial" panose="020B0604020202020204" pitchFamily="34" charset="0"/>
              </a:rPr>
              <a:t>ethality (potential use of lethal force by or against DoD Forces)</a:t>
            </a:r>
          </a:p>
          <a:p>
            <a:pPr marL="457200" lvl="1" indent="0">
              <a:buNone/>
            </a:pPr>
            <a:endParaRPr lang="en-US" dirty="0">
              <a:latin typeface="Arial" panose="020B0604020202020204" pitchFamily="34" charset="0"/>
              <a:cs typeface="Arial" panose="020B0604020202020204" pitchFamily="34" charset="0"/>
            </a:endParaRPr>
          </a:p>
          <a:p>
            <a:pPr marL="0" indent="0" algn="r">
              <a:buNone/>
            </a:pPr>
            <a:r>
              <a:rPr lang="en-US" sz="2400" dirty="0">
                <a:latin typeface="Arial" panose="020B0604020202020204" pitchFamily="34" charset="0"/>
                <a:cs typeface="Arial" panose="020B0604020202020204" pitchFamily="34" charset="0"/>
              </a:rPr>
              <a:t>DoDD 3025.18, December 29, 2010 </a:t>
            </a:r>
          </a:p>
        </p:txBody>
      </p:sp>
    </p:spTree>
    <p:extLst>
      <p:ext uri="{BB962C8B-B14F-4D97-AF65-F5344CB8AC3E}">
        <p14:creationId xmlns:p14="http://schemas.microsoft.com/office/powerpoint/2010/main" val="26818002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03DCB-9154-C742-5E27-75A5A391CDBC}"/>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IRA: Use</a:t>
            </a:r>
          </a:p>
        </p:txBody>
      </p:sp>
      <p:sp>
        <p:nvSpPr>
          <p:cNvPr id="7" name="Content Placeholder 2">
            <a:extLst>
              <a:ext uri="{FF2B5EF4-FFF2-40B4-BE49-F238E27FC236}">
                <a16:creationId xmlns:a16="http://schemas.microsoft.com/office/drawing/2014/main" id="{4DD2B75A-2B93-7465-4DCD-4746D7D8465B}"/>
              </a:ext>
            </a:extLst>
          </p:cNvPr>
          <p:cNvSpPr>
            <a:spLocks noGrp="1"/>
          </p:cNvSpPr>
          <p:nvPr>
            <p:ph idx="1"/>
          </p:nvPr>
        </p:nvSpPr>
        <p:spPr>
          <a:xfrm>
            <a:off x="838200" y="1825624"/>
            <a:ext cx="5823856" cy="4549775"/>
          </a:xfrm>
        </p:spPr>
        <p:txBody>
          <a:bodyPr>
            <a:noAutofit/>
          </a:bodyPr>
          <a:lstStyle/>
          <a:p>
            <a:pPr marL="0" indent="0">
              <a:buNone/>
            </a:pPr>
            <a:r>
              <a:rPr lang="en-US" sz="2000" b="1" dirty="0">
                <a:latin typeface="Arial" panose="020B0604020202020204" pitchFamily="34" charset="0"/>
                <a:cs typeface="Arial" panose="020B0604020202020204" pitchFamily="34" charset="0"/>
              </a:rPr>
              <a:t>Approval Authority - </a:t>
            </a:r>
            <a:r>
              <a:rPr lang="en-US" sz="1800" dirty="0">
                <a:latin typeface="Arial" panose="020B0604020202020204" pitchFamily="34" charset="0"/>
                <a:cs typeface="Arial" panose="020B0604020202020204" pitchFamily="34" charset="0"/>
              </a:rPr>
              <a:t>Installation Commander</a:t>
            </a:r>
          </a:p>
          <a:p>
            <a:pPr marL="0" indent="0">
              <a:spcBef>
                <a:spcPct val="0"/>
              </a:spcBef>
              <a:buNone/>
            </a:pPr>
            <a:endParaRPr lang="en-US" sz="1800" dirty="0">
              <a:latin typeface="Arial" panose="020B0604020202020204" pitchFamily="34" charset="0"/>
              <a:cs typeface="Arial" panose="020B0604020202020204" pitchFamily="34" charset="0"/>
            </a:endParaRPr>
          </a:p>
          <a:p>
            <a:pPr marL="0" indent="0">
              <a:spcBef>
                <a:spcPct val="0"/>
              </a:spcBef>
              <a:buNone/>
            </a:pPr>
            <a:r>
              <a:rPr lang="en-US" sz="2000" b="1" dirty="0">
                <a:solidFill>
                  <a:schemeClr val="tx1"/>
                </a:solidFill>
                <a:latin typeface="Arial" panose="020B0604020202020204" pitchFamily="34" charset="0"/>
                <a:cs typeface="Arial" panose="020B0604020202020204" pitchFamily="34" charset="0"/>
              </a:rPr>
              <a:t>Practical Application:</a:t>
            </a:r>
          </a:p>
          <a:p>
            <a:pPr>
              <a:spcBef>
                <a:spcPct val="0"/>
              </a:spcBef>
            </a:pPr>
            <a:endParaRPr lang="en-US" sz="1800" dirty="0">
              <a:solidFill>
                <a:schemeClr val="tx1"/>
              </a:solidFill>
              <a:latin typeface="Arial" panose="020B0604020202020204" pitchFamily="34" charset="0"/>
              <a:cs typeface="Arial" panose="020B0604020202020204" pitchFamily="34" charset="0"/>
            </a:endParaRPr>
          </a:p>
          <a:p>
            <a:pPr marL="342900" indent="-342900">
              <a:spcBef>
                <a:spcPct val="0"/>
              </a:spcBef>
              <a:buFont typeface="+mj-lt"/>
              <a:buAutoNum type="arabicPeriod"/>
            </a:pPr>
            <a:r>
              <a:rPr lang="en-US" sz="1800" dirty="0">
                <a:solidFill>
                  <a:schemeClr val="tx1"/>
                </a:solidFill>
                <a:latin typeface="Arial" panose="020B0604020202020204" pitchFamily="34" charset="0"/>
                <a:cs typeface="Arial" panose="020B0604020202020204" pitchFamily="34" charset="0"/>
              </a:rPr>
              <a:t>Local/State resources applied first</a:t>
            </a:r>
          </a:p>
          <a:p>
            <a:pPr marL="342900" indent="-342900">
              <a:spcBef>
                <a:spcPct val="0"/>
              </a:spcBef>
              <a:buFont typeface="+mj-lt"/>
              <a:buAutoNum type="arabicPeriod"/>
            </a:pPr>
            <a:endParaRPr lang="en-US" sz="1800" dirty="0">
              <a:latin typeface="Arial" panose="020B0604020202020204" pitchFamily="34" charset="0"/>
              <a:cs typeface="Arial" panose="020B0604020202020204" pitchFamily="34" charset="0"/>
            </a:endParaRPr>
          </a:p>
          <a:p>
            <a:pPr marL="342900" indent="-342900">
              <a:spcBef>
                <a:spcPct val="0"/>
              </a:spcBef>
              <a:buFont typeface="+mj-lt"/>
              <a:buAutoNum type="arabicPeriod"/>
            </a:pPr>
            <a:r>
              <a:rPr lang="en-US" sz="1800" dirty="0">
                <a:solidFill>
                  <a:schemeClr val="tx1"/>
                </a:solidFill>
                <a:latin typeface="Arial" panose="020B0604020202020204" pitchFamily="34" charset="0"/>
                <a:cs typeface="Arial" panose="020B0604020202020204" pitchFamily="34" charset="0"/>
              </a:rPr>
              <a:t>Emergency Management Assistance Compacts (EMAC) exhausted</a:t>
            </a:r>
          </a:p>
          <a:p>
            <a:pPr marL="342900" indent="-342900">
              <a:spcBef>
                <a:spcPct val="0"/>
              </a:spcBef>
              <a:buFont typeface="+mj-lt"/>
              <a:buAutoNum type="arabicPeriod"/>
            </a:pPr>
            <a:endParaRPr lang="en-US" sz="1800" dirty="0">
              <a:solidFill>
                <a:schemeClr val="tx1"/>
              </a:solidFill>
              <a:latin typeface="Arial" panose="020B0604020202020204" pitchFamily="34" charset="0"/>
              <a:cs typeface="Arial" panose="020B0604020202020204" pitchFamily="34" charset="0"/>
            </a:endParaRPr>
          </a:p>
          <a:p>
            <a:pPr marL="342900" indent="-342900">
              <a:spcBef>
                <a:spcPct val="0"/>
              </a:spcBef>
              <a:buFont typeface="+mj-lt"/>
              <a:buAutoNum type="arabicPeriod"/>
            </a:pPr>
            <a:r>
              <a:rPr lang="en-US" sz="1800" dirty="0">
                <a:solidFill>
                  <a:schemeClr val="tx1"/>
                </a:solidFill>
                <a:latin typeface="Arial" panose="020B0604020202020204" pitchFamily="34" charset="0"/>
                <a:cs typeface="Arial" panose="020B0604020202020204" pitchFamily="34" charset="0"/>
              </a:rPr>
              <a:t>Request for Federal support</a:t>
            </a:r>
          </a:p>
          <a:p>
            <a:pPr lvl="1">
              <a:spcBef>
                <a:spcPct val="0"/>
              </a:spcBef>
            </a:pPr>
            <a:r>
              <a:rPr lang="en-US" sz="1400" dirty="0">
                <a:solidFill>
                  <a:schemeClr val="tx1"/>
                </a:solidFill>
                <a:latin typeface="Arial" panose="020B0604020202020204" pitchFamily="34" charset="0"/>
                <a:cs typeface="Arial" panose="020B0604020202020204" pitchFamily="34" charset="0"/>
              </a:rPr>
              <a:t>Only minimum essential Federal resources</a:t>
            </a:r>
          </a:p>
          <a:p>
            <a:pPr lvl="1">
              <a:spcBef>
                <a:spcPct val="0"/>
              </a:spcBef>
            </a:pPr>
            <a:r>
              <a:rPr lang="en-US" sz="1400" dirty="0">
                <a:solidFill>
                  <a:schemeClr val="tx1"/>
                </a:solidFill>
                <a:latin typeface="Arial" panose="020B0604020202020204" pitchFamily="34" charset="0"/>
                <a:cs typeface="Arial" panose="020B0604020202020204" pitchFamily="34" charset="0"/>
              </a:rPr>
              <a:t>No time for high HQ approval</a:t>
            </a:r>
          </a:p>
          <a:p>
            <a:pPr lvl="1">
              <a:spcBef>
                <a:spcPct val="0"/>
              </a:spcBef>
            </a:pPr>
            <a:r>
              <a:rPr lang="en-US" sz="1400" dirty="0">
                <a:solidFill>
                  <a:schemeClr val="tx1"/>
                </a:solidFill>
                <a:latin typeface="Arial" panose="020B0604020202020204" pitchFamily="34" charset="0"/>
                <a:cs typeface="Arial" panose="020B0604020202020204" pitchFamily="34" charset="0"/>
              </a:rPr>
              <a:t>Should be written &amp; seek reimbursement</a:t>
            </a:r>
          </a:p>
          <a:p>
            <a:pPr marL="342900" indent="-342900">
              <a:buFont typeface="+mj-lt"/>
              <a:buAutoNum type="arabicPeriod"/>
            </a:pPr>
            <a:r>
              <a:rPr lang="en-US" sz="1800" dirty="0">
                <a:solidFill>
                  <a:schemeClr val="tx1"/>
                </a:solidFill>
                <a:latin typeface="Arial" panose="020B0604020202020204" pitchFamily="34" charset="0"/>
                <a:cs typeface="Arial" panose="020B0604020202020204" pitchFamily="34" charset="0"/>
              </a:rPr>
              <a:t>Consider C-A-R-R-L-L factors</a:t>
            </a:r>
          </a:p>
          <a:p>
            <a:pPr marL="342900" indent="-342900">
              <a:buFont typeface="+mj-lt"/>
              <a:buAutoNum type="arabicPeriod"/>
            </a:pPr>
            <a:r>
              <a:rPr lang="en-US" sz="1800" dirty="0">
                <a:latin typeface="Arial" panose="020B0604020202020204" pitchFamily="34" charset="0"/>
                <a:cs typeface="Arial" panose="020B0604020202020204" pitchFamily="34" charset="0"/>
              </a:rPr>
              <a:t>Notify the National Joint Operations and Intelligence Center (NJOIC) of the details of the response.</a:t>
            </a:r>
          </a:p>
          <a:p>
            <a:pPr marL="342900" indent="-342900">
              <a:buFont typeface="+mj-lt"/>
              <a:buAutoNum type="arabicPeriod"/>
            </a:pPr>
            <a:r>
              <a:rPr lang="en-US" sz="1800" dirty="0">
                <a:solidFill>
                  <a:schemeClr val="tx1"/>
                </a:solidFill>
                <a:latin typeface="Arial" panose="020B0604020202020204" pitchFamily="34" charset="0"/>
                <a:cs typeface="Arial" panose="020B0604020202020204" pitchFamily="34" charset="0"/>
              </a:rPr>
              <a:t>Reassess NLT 72 hours later</a:t>
            </a:r>
            <a:endParaRPr lang="en-US" sz="1800" dirty="0">
              <a:latin typeface="Arial" panose="020B0604020202020204" pitchFamily="34" charset="0"/>
              <a:cs typeface="Arial" panose="020B0604020202020204" pitchFamily="34" charset="0"/>
            </a:endParaRPr>
          </a:p>
        </p:txBody>
      </p:sp>
      <p:graphicFrame>
        <p:nvGraphicFramePr>
          <p:cNvPr id="9" name="Diagram 8">
            <a:extLst>
              <a:ext uri="{FF2B5EF4-FFF2-40B4-BE49-F238E27FC236}">
                <a16:creationId xmlns:a16="http://schemas.microsoft.com/office/drawing/2014/main" id="{CFFFA361-8B4B-A6C4-EDAD-5E40510364F3}"/>
              </a:ext>
            </a:extLst>
          </p:cNvPr>
          <p:cNvGraphicFramePr/>
          <p:nvPr/>
        </p:nvGraphicFramePr>
        <p:xfrm>
          <a:off x="6662056" y="1042105"/>
          <a:ext cx="4751615" cy="50962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743457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03DCB-9154-C742-5E27-75A5A391CDBC}"/>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IRA: Funding and Reimbursement</a:t>
            </a:r>
          </a:p>
        </p:txBody>
      </p:sp>
      <p:sp>
        <p:nvSpPr>
          <p:cNvPr id="3" name="Content Placeholder 2">
            <a:extLst>
              <a:ext uri="{FF2B5EF4-FFF2-40B4-BE49-F238E27FC236}">
                <a16:creationId xmlns:a16="http://schemas.microsoft.com/office/drawing/2014/main" id="{AF5DB64A-82CE-C1B2-57EF-76840D64ACDA}"/>
              </a:ext>
            </a:extLst>
          </p:cNvPr>
          <p:cNvSpPr>
            <a:spLocks noGrp="1"/>
          </p:cNvSpPr>
          <p:nvPr>
            <p:ph idx="1"/>
          </p:nvPr>
        </p:nvSpPr>
        <p:spPr>
          <a:xfrm>
            <a:off x="838199" y="1825625"/>
            <a:ext cx="10761133" cy="4667250"/>
          </a:xfrm>
        </p:spPr>
        <p:txBody>
          <a:bodyPr>
            <a:noAutofit/>
          </a:bodyPr>
          <a:lstStyle/>
          <a:p>
            <a:pPr>
              <a:lnSpc>
                <a:spcPct val="150000"/>
              </a:lnSpc>
            </a:pPr>
            <a:r>
              <a:rPr lang="en-US" sz="2400" dirty="0">
                <a:latin typeface="Arial" panose="020B0604020202020204" pitchFamily="34" charset="0"/>
                <a:cs typeface="Arial" panose="020B0604020202020204" pitchFamily="34" charset="0"/>
              </a:rPr>
              <a:t>DoD officials may provide IRA support using resources under their control. </a:t>
            </a:r>
          </a:p>
          <a:p>
            <a:pPr>
              <a:lnSpc>
                <a:spcPct val="150000"/>
              </a:lnSpc>
            </a:pPr>
            <a:r>
              <a:rPr lang="en-US" sz="2400" dirty="0">
                <a:latin typeface="Arial" panose="020B0604020202020204" pitchFamily="34" charset="0"/>
                <a:cs typeface="Arial" panose="020B0604020202020204" pitchFamily="34" charset="0"/>
              </a:rPr>
              <a:t>Support will not be delayed or denied based on the inability or unwillingness of the requester to make a commitment to reimburse the DoD. </a:t>
            </a:r>
          </a:p>
          <a:p>
            <a:pPr>
              <a:lnSpc>
                <a:spcPct val="150000"/>
              </a:lnSpc>
            </a:pPr>
            <a:r>
              <a:rPr lang="en-US" sz="2400" dirty="0">
                <a:latin typeface="Arial" panose="020B0604020202020204" pitchFamily="34" charset="0"/>
                <a:cs typeface="Arial" panose="020B0604020202020204" pitchFamily="34" charset="0"/>
              </a:rPr>
              <a:t>Oral requests must be followed by a written request that includes an offer to reimburse the Department of Defense at the earliest available opportunity.</a:t>
            </a:r>
          </a:p>
          <a:p>
            <a:pPr marL="457200" lvl="1" indent="0">
              <a:lnSpc>
                <a:spcPct val="150000"/>
              </a:lnSpc>
              <a:buNone/>
            </a:pPr>
            <a:r>
              <a:rPr lang="en-US" sz="20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481432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91066-D09A-9D31-045D-27A49A83C61D}"/>
              </a:ext>
            </a:extLst>
          </p:cNvPr>
          <p:cNvSpPr>
            <a:spLocks noGrp="1"/>
          </p:cNvSpPr>
          <p:nvPr>
            <p:ph type="ctrTitle"/>
          </p:nvPr>
        </p:nvSpPr>
        <p:spPr>
          <a:xfrm>
            <a:off x="2133600" y="1887380"/>
            <a:ext cx="7772400" cy="984885"/>
          </a:xfrm>
        </p:spPr>
        <p:txBody>
          <a:bodyPr/>
          <a:lstStyle/>
          <a:p>
            <a:br>
              <a:rPr lang="en-US" dirty="0"/>
            </a:br>
            <a:endParaRPr lang="en-US" dirty="0"/>
          </a:p>
        </p:txBody>
      </p:sp>
      <p:sp>
        <p:nvSpPr>
          <p:cNvPr id="3" name="Subtitle 2">
            <a:extLst>
              <a:ext uri="{FF2B5EF4-FFF2-40B4-BE49-F238E27FC236}">
                <a16:creationId xmlns:a16="http://schemas.microsoft.com/office/drawing/2014/main" id="{8BB6F6C2-C981-F696-796D-6B636EF6767D}"/>
              </a:ext>
            </a:extLst>
          </p:cNvPr>
          <p:cNvSpPr>
            <a:spLocks noGrp="1"/>
          </p:cNvSpPr>
          <p:nvPr>
            <p:ph type="subTitle" idx="1"/>
          </p:nvPr>
        </p:nvSpPr>
        <p:spPr>
          <a:xfrm>
            <a:off x="3045069" y="2379822"/>
            <a:ext cx="6400800" cy="1752600"/>
          </a:xfrm>
        </p:spPr>
        <p:txBody>
          <a:bodyPr/>
          <a:lstStyle/>
          <a:p>
            <a:pPr algn="ctr" latinLnBrk="0"/>
            <a:r>
              <a:rPr lang="en-US" b="0" i="0" u="none" strike="noStrike" dirty="0">
                <a:solidFill>
                  <a:srgbClr val="FFFFFF"/>
                </a:solidFill>
                <a:effectLst/>
                <a:latin typeface="Franklin Gothic Book" panose="020B0503020102020204" pitchFamily="34" charset="0"/>
                <a:hlinkClick r:id="rId2"/>
              </a:rPr>
              <a:t>Need Training Materials?</a:t>
            </a:r>
            <a:endParaRPr lang="en-US" b="0" i="0" dirty="0">
              <a:solidFill>
                <a:srgbClr val="FFFFFF"/>
              </a:solidFill>
              <a:effectLst/>
              <a:latin typeface="Franklin Gothic Book" panose="020B0503020102020204" pitchFamily="34" charset="0"/>
            </a:endParaRPr>
          </a:p>
          <a:p>
            <a:pPr algn="ctr" latinLnBrk="0"/>
            <a:r>
              <a:rPr lang="en-US" b="0" i="0" u="none" strike="noStrike" dirty="0">
                <a:solidFill>
                  <a:srgbClr val="FFFFFF"/>
                </a:solidFill>
                <a:effectLst/>
                <a:latin typeface="Franklin Gothic Book" panose="020B0503020102020204" pitchFamily="34" charset="0"/>
                <a:hlinkClick r:id="rId2"/>
              </a:rPr>
              <a:t>Have Training Materials?</a:t>
            </a:r>
            <a:endParaRPr lang="en-US" b="0" i="0" dirty="0">
              <a:solidFill>
                <a:srgbClr val="FFFFFF"/>
              </a:solidFill>
              <a:effectLst/>
              <a:latin typeface="Franklin Gothic Book" panose="020B0503020102020204" pitchFamily="34" charset="0"/>
            </a:endParaRPr>
          </a:p>
          <a:p>
            <a:pPr algn="ctr" latinLnBrk="0"/>
            <a:r>
              <a:rPr lang="en-US" b="0" i="0" u="none" strike="noStrike" dirty="0">
                <a:solidFill>
                  <a:srgbClr val="FFFFFF"/>
                </a:solidFill>
                <a:effectLst/>
                <a:latin typeface="Franklin Gothic Book" panose="020B0503020102020204" pitchFamily="34" charset="0"/>
                <a:hlinkClick r:id="rId2"/>
              </a:rPr>
              <a:t>Questions?</a:t>
            </a:r>
            <a:endParaRPr lang="en-US" b="0" i="0" dirty="0">
              <a:solidFill>
                <a:srgbClr val="FFFFFF"/>
              </a:solidFill>
              <a:effectLst/>
              <a:latin typeface="Franklin Gothic Book" panose="020B0503020102020204" pitchFamily="34" charset="0"/>
            </a:endParaRPr>
          </a:p>
          <a:p>
            <a:pPr algn="ctr" latinLnBrk="0"/>
            <a:r>
              <a:rPr lang="en-US" b="0" i="0" u="none" strike="noStrike" dirty="0">
                <a:solidFill>
                  <a:srgbClr val="FFFFFF"/>
                </a:solidFill>
                <a:effectLst/>
                <a:latin typeface="Franklin Gothic Book" panose="020B0503020102020204" pitchFamily="34" charset="0"/>
                <a:hlinkClick r:id="rId2"/>
              </a:rPr>
              <a:t>Contact Us!</a:t>
            </a:r>
            <a:endParaRPr lang="en-US" b="0" i="0" u="none" strike="noStrike" dirty="0">
              <a:solidFill>
                <a:srgbClr val="FFFFFF"/>
              </a:solidFill>
              <a:effectLst/>
              <a:latin typeface="Franklin Gothic Book" panose="020B0503020102020204" pitchFamily="34" charset="0"/>
            </a:endParaRPr>
          </a:p>
          <a:p>
            <a:pPr algn="ctr" latinLnBrk="0"/>
            <a:endParaRPr lang="en-US" b="0" i="0" dirty="0">
              <a:solidFill>
                <a:srgbClr val="FFFFFF"/>
              </a:solidFill>
              <a:effectLst/>
              <a:latin typeface="Franklin Gothic Book" panose="020B0503020102020204" pitchFamily="34" charset="0"/>
            </a:endParaRPr>
          </a:p>
          <a:p>
            <a:pPr algn="ctr" latinLnBrk="0"/>
            <a:r>
              <a:rPr lang="en-US" b="0" i="0" u="none" strike="noStrike" dirty="0">
                <a:solidFill>
                  <a:srgbClr val="00B0F0"/>
                </a:solidFill>
                <a:effectLst/>
                <a:latin typeface="Franklin Gothic Book" panose="020B0503020102020204" pitchFamily="34" charset="0"/>
                <a:hlinkClick r:id="rId2">
                  <a:extLst>
                    <a:ext uri="{A12FA001-AC4F-418D-AE19-62706E023703}">
                      <ahyp:hlinkClr xmlns:ahyp="http://schemas.microsoft.com/office/drawing/2018/hyperlinkcolor" val="tx"/>
                    </a:ext>
                  </a:extLst>
                </a:hlinkClick>
              </a:rPr>
              <a:t>TJAGLCS-training@army.mil</a:t>
            </a:r>
            <a:endParaRPr lang="en-US" b="0" i="0" dirty="0">
              <a:solidFill>
                <a:srgbClr val="00B0F0"/>
              </a:solidFill>
              <a:effectLst/>
              <a:latin typeface="Franklin Gothic Book" panose="020B0503020102020204" pitchFamily="34" charset="0"/>
            </a:endParaRPr>
          </a:p>
        </p:txBody>
      </p:sp>
    </p:spTree>
    <p:extLst>
      <p:ext uri="{BB962C8B-B14F-4D97-AF65-F5344CB8AC3E}">
        <p14:creationId xmlns:p14="http://schemas.microsoft.com/office/powerpoint/2010/main" val="988758232"/>
      </p:ext>
    </p:extLst>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2003 03 CG Unclassified Master">
  <a:themeElements>
    <a:clrScheme name="1_2003 03 CG Unclassified Master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fontScheme name="1_2003 03 CG Unclassified Maste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lnDef>
  </a:objectDefaults>
  <a:extraClrSchemeLst>
    <a:extraClrScheme>
      <a:clrScheme name="1_2003 03 CG Unclassified Master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2003 03 CG Unclassified Master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2003 03 CG Unclassified Master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2003 03 CG Unclassified Master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2003 03 CG Unclassified Master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2003 03 CG Unclassified Master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2003 03 CG Unclassified Master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192</TotalTime>
  <Words>578</Words>
  <Application>Microsoft Office PowerPoint</Application>
  <PresentationFormat>Widescreen</PresentationFormat>
  <Paragraphs>61</Paragraphs>
  <Slides>8</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8</vt:i4>
      </vt:variant>
    </vt:vector>
  </HeadingPairs>
  <TitlesOfParts>
    <vt:vector size="16" baseType="lpstr">
      <vt:lpstr>Arial</vt:lpstr>
      <vt:lpstr>Calibri</vt:lpstr>
      <vt:lpstr>Calibri Light</vt:lpstr>
      <vt:lpstr>Franklin Gothic Book</vt:lpstr>
      <vt:lpstr>Publico</vt:lpstr>
      <vt:lpstr>Wingdings</vt:lpstr>
      <vt:lpstr>Office Theme</vt:lpstr>
      <vt:lpstr>1_2003 03 CG Unclassified Master</vt:lpstr>
      <vt:lpstr>TJAGLCS Training Package</vt:lpstr>
      <vt:lpstr>PowerPoint Presentation</vt:lpstr>
      <vt:lpstr>Funding Domestic Operations</vt:lpstr>
      <vt:lpstr>Key Resources</vt:lpstr>
      <vt:lpstr>IRA: Considerations </vt:lpstr>
      <vt:lpstr>IRA: Use</vt:lpstr>
      <vt:lpstr>IRA: Funding and Reimbursement</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Funding Operations Domestic</dc:title>
  <dc:creator>Daniel</dc:creator>
  <cp:lastModifiedBy>Keaton</cp:lastModifiedBy>
  <cp:revision>17</cp:revision>
  <dcterms:created xsi:type="dcterms:W3CDTF">2024-11-26T16:17:57Z</dcterms:created>
  <dcterms:modified xsi:type="dcterms:W3CDTF">2024-12-02T19:31:16Z</dcterms:modified>
</cp:coreProperties>
</file>